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61" r:id="rId4"/>
    <p:sldId id="263" r:id="rId5"/>
    <p:sldId id="259" r:id="rId6"/>
    <p:sldId id="280" r:id="rId7"/>
    <p:sldId id="342" r:id="rId8"/>
    <p:sldId id="272" r:id="rId9"/>
    <p:sldId id="350" r:id="rId10"/>
    <p:sldId id="275" r:id="rId11"/>
    <p:sldId id="351" r:id="rId12"/>
    <p:sldId id="352" r:id="rId13"/>
    <p:sldId id="343" r:id="rId14"/>
    <p:sldId id="260" r:id="rId15"/>
    <p:sldId id="347" r:id="rId16"/>
    <p:sldId id="348" r:id="rId17"/>
    <p:sldId id="344" r:id="rId18"/>
    <p:sldId id="279" r:id="rId19"/>
    <p:sldId id="349" r:id="rId20"/>
    <p:sldId id="28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59A29-6057-4EFF-94FB-56C033DA184D}">
  <a:tblStyle styleId="{8A159A29-6057-4EFF-94FB-56C033DA1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CC304B-FD8C-4E1A-97C3-707C12B7E1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737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97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3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6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86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01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4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4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37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50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04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0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3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2141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11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67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50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2" r:id="rId4"/>
    <p:sldLayoutId id="2147483673" r:id="rId5"/>
    <p:sldLayoutId id="2147483674" r:id="rId6"/>
    <p:sldLayoutId id="2147483676" r:id="rId7"/>
    <p:sldLayoutId id="2147483677" r:id="rId8"/>
    <p:sldLayoutId id="2147483678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4"/>
            <a:ext cx="8520600" cy="230760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휴게소 키오스크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8660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</a:rPr>
              <a:t>2</a:t>
            </a:r>
            <a:r>
              <a:rPr lang="ko-KR" altLang="en-US" sz="2100" dirty="0">
                <a:solidFill>
                  <a:schemeClr val="dk2"/>
                </a:solidFill>
              </a:rPr>
              <a:t>조 박진성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>
                <a:solidFill>
                  <a:schemeClr val="dk2"/>
                </a:solidFill>
              </a:rPr>
              <a:t>안시은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 err="1">
                <a:solidFill>
                  <a:schemeClr val="dk2"/>
                </a:solidFill>
              </a:rPr>
              <a:t>맹휘주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3800684" y="343200"/>
            <a:ext cx="500676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동작 흐름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5" y="1350916"/>
            <a:ext cx="2697600" cy="45397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rgbClr val="F07B06"/>
                </a:solidFill>
              </a:rPr>
              <a:t>박스</a:t>
            </a:r>
            <a:r>
              <a:rPr lang="ko-KR" altLang="en-US" sz="2200" dirty="0">
                <a:solidFill>
                  <a:schemeClr val="dk2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</a:rPr>
              <a:t>JPanel</a:t>
            </a:r>
            <a:r>
              <a:rPr lang="en-US" altLang="ko-KR" sz="2200" dirty="0">
                <a:solidFill>
                  <a:schemeClr val="bg1"/>
                </a:solidFill>
              </a:rPr>
              <a:t> (</a:t>
            </a:r>
            <a:r>
              <a:rPr lang="ko-KR" altLang="en-US" sz="2200" dirty="0">
                <a:solidFill>
                  <a:schemeClr val="bg1"/>
                </a:solidFill>
              </a:rPr>
              <a:t>화면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475" y="2261775"/>
            <a:ext cx="3305131" cy="442201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accent2"/>
                </a:solidFill>
              </a:rPr>
              <a:t>화살표</a:t>
            </a:r>
            <a:r>
              <a:rPr lang="ko-KR" altLang="en-US" sz="2200" dirty="0">
                <a:solidFill>
                  <a:schemeClr val="dk2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</a:rPr>
              <a:t>JButton</a:t>
            </a:r>
            <a:r>
              <a:rPr lang="ko-KR" altLang="en-US" sz="2200" dirty="0">
                <a:solidFill>
                  <a:schemeClr val="bg1"/>
                </a:solidFill>
              </a:rPr>
              <a:t>과 액션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475" y="3107663"/>
            <a:ext cx="2985299" cy="442201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00"/>
                </a:solidFill>
              </a:rPr>
              <a:t>Timer </a:t>
            </a:r>
            <a:r>
              <a:rPr lang="en-US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시간 지연 액션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979482"/>
            <a:ext cx="3627113" cy="489862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</a:rPr>
              <a:t>둥근 박스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기능이나 조건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095DE4E-2207-4924-87D9-53FB168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3" y="23812"/>
            <a:ext cx="3199411" cy="50958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A8ABE1-2EDA-491C-B846-43F261A6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26" y="801869"/>
            <a:ext cx="6194545" cy="42127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7" name="제목 2">
            <a:extLst>
              <a:ext uri="{FF2B5EF4-FFF2-40B4-BE49-F238E27FC236}">
                <a16:creationId xmlns:a16="http://schemas.microsoft.com/office/drawing/2014/main" id="{4264295C-5F94-4D2F-B78B-633DC295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38" y="132869"/>
            <a:ext cx="6387520" cy="669000"/>
          </a:xfrm>
        </p:spPr>
        <p:txBody>
          <a:bodyPr/>
          <a:lstStyle/>
          <a:p>
            <a:pPr algn="ctr"/>
            <a:r>
              <a:rPr lang="ko-KR" altLang="en-US"/>
              <a:t>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0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7ED399-9991-4775-A634-A9E70EE674E1}"/>
              </a:ext>
            </a:extLst>
          </p:cNvPr>
          <p:cNvGrpSpPr/>
          <p:nvPr/>
        </p:nvGrpSpPr>
        <p:grpSpPr>
          <a:xfrm>
            <a:off x="-1109719" y="0"/>
            <a:ext cx="11363437" cy="6324600"/>
            <a:chOff x="680069" y="1162091"/>
            <a:chExt cx="4462907" cy="2686034"/>
          </a:xfrm>
        </p:grpSpPr>
        <p:sp>
          <p:nvSpPr>
            <p:cNvPr id="16" name="Google Shape;776;p49">
              <a:extLst>
                <a:ext uri="{FF2B5EF4-FFF2-40B4-BE49-F238E27FC236}">
                  <a16:creationId xmlns:a16="http://schemas.microsoft.com/office/drawing/2014/main" id="{7787ED8F-7982-4B4D-8BA8-956E9033E80A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7;p49">
              <a:extLst>
                <a:ext uri="{FF2B5EF4-FFF2-40B4-BE49-F238E27FC236}">
                  <a16:creationId xmlns:a16="http://schemas.microsoft.com/office/drawing/2014/main" id="{B92C3E9D-E895-4FF9-B83C-CF755A974D02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8;p49">
              <a:extLst>
                <a:ext uri="{FF2B5EF4-FFF2-40B4-BE49-F238E27FC236}">
                  <a16:creationId xmlns:a16="http://schemas.microsoft.com/office/drawing/2014/main" id="{1A58F53F-4379-4C90-B35F-D9D329D1A747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9;p49">
              <a:extLst>
                <a:ext uri="{FF2B5EF4-FFF2-40B4-BE49-F238E27FC236}">
                  <a16:creationId xmlns:a16="http://schemas.microsoft.com/office/drawing/2014/main" id="{ACAD262A-4067-45BE-B5C9-B54BA06ACE60}"/>
                </a:ext>
              </a:extLst>
            </p:cNvPr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;p49">
              <a:extLst>
                <a:ext uri="{FF2B5EF4-FFF2-40B4-BE49-F238E27FC236}">
                  <a16:creationId xmlns:a16="http://schemas.microsoft.com/office/drawing/2014/main" id="{2C63A1AE-72A0-4526-9625-DD879A4A42E7}"/>
                </a:ext>
              </a:extLst>
            </p:cNvPr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1;p49">
              <a:extLst>
                <a:ext uri="{FF2B5EF4-FFF2-40B4-BE49-F238E27FC236}">
                  <a16:creationId xmlns:a16="http://schemas.microsoft.com/office/drawing/2014/main" id="{7F95CCB4-39C2-4B0F-9047-BB0D365FCA0D}"/>
                </a:ext>
              </a:extLst>
            </p:cNvPr>
            <p:cNvSpPr/>
            <p:nvPr/>
          </p:nvSpPr>
          <p:spPr>
            <a:xfrm>
              <a:off x="2100264" y="3525030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;p49">
              <a:extLst>
                <a:ext uri="{FF2B5EF4-FFF2-40B4-BE49-F238E27FC236}">
                  <a16:creationId xmlns:a16="http://schemas.microsoft.com/office/drawing/2014/main" id="{3ABA361C-DC2F-4CC5-BE23-D490A29DBC64}"/>
                </a:ext>
              </a:extLst>
            </p:cNvPr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3;p49">
              <a:extLst>
                <a:ext uri="{FF2B5EF4-FFF2-40B4-BE49-F238E27FC236}">
                  <a16:creationId xmlns:a16="http://schemas.microsoft.com/office/drawing/2014/main" id="{FE387B0A-90F8-49AF-ACA2-9FB921C4E2A2}"/>
                </a:ext>
              </a:extLst>
            </p:cNvPr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4;p49">
              <a:extLst>
                <a:ext uri="{FF2B5EF4-FFF2-40B4-BE49-F238E27FC236}">
                  <a16:creationId xmlns:a16="http://schemas.microsoft.com/office/drawing/2014/main" id="{3D7E4B42-3987-4F0D-84C8-9E6FC85252E0}"/>
                </a:ext>
              </a:extLst>
            </p:cNvPr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;p49">
              <a:extLst>
                <a:ext uri="{FF2B5EF4-FFF2-40B4-BE49-F238E27FC236}">
                  <a16:creationId xmlns:a16="http://schemas.microsoft.com/office/drawing/2014/main" id="{64147916-74E9-44BB-994C-882F2C3652F6}"/>
                </a:ext>
              </a:extLst>
            </p:cNvPr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6;p49">
              <a:extLst>
                <a:ext uri="{FF2B5EF4-FFF2-40B4-BE49-F238E27FC236}">
                  <a16:creationId xmlns:a16="http://schemas.microsoft.com/office/drawing/2014/main" id="{AA7F5E26-CB19-47E5-933D-EEFBCD6A9B1E}"/>
                </a:ext>
              </a:extLst>
            </p:cNvPr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;p49">
              <a:extLst>
                <a:ext uri="{FF2B5EF4-FFF2-40B4-BE49-F238E27FC236}">
                  <a16:creationId xmlns:a16="http://schemas.microsoft.com/office/drawing/2014/main" id="{E60A945D-9195-48B4-8DC0-B3977929C14A}"/>
                </a:ext>
              </a:extLst>
            </p:cNvPr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8;p49">
              <a:extLst>
                <a:ext uri="{FF2B5EF4-FFF2-40B4-BE49-F238E27FC236}">
                  <a16:creationId xmlns:a16="http://schemas.microsoft.com/office/drawing/2014/main" id="{30C3432D-D876-47E0-A63B-16B61107C005}"/>
                </a:ext>
              </a:extLst>
            </p:cNvPr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9;p49">
              <a:extLst>
                <a:ext uri="{FF2B5EF4-FFF2-40B4-BE49-F238E27FC236}">
                  <a16:creationId xmlns:a16="http://schemas.microsoft.com/office/drawing/2014/main" id="{9A006A84-EBC0-49D3-A8D4-9E87A2E6FF11}"/>
                </a:ext>
              </a:extLst>
            </p:cNvPr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0;p49">
              <a:extLst>
                <a:ext uri="{FF2B5EF4-FFF2-40B4-BE49-F238E27FC236}">
                  <a16:creationId xmlns:a16="http://schemas.microsoft.com/office/drawing/2014/main" id="{8A91E3EB-8B51-409F-AFC2-A2C33803F025}"/>
                </a:ext>
              </a:extLst>
            </p:cNvPr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1;p49">
              <a:extLst>
                <a:ext uri="{FF2B5EF4-FFF2-40B4-BE49-F238E27FC236}">
                  <a16:creationId xmlns:a16="http://schemas.microsoft.com/office/drawing/2014/main" id="{CAC76702-9F6A-4217-9EA7-656D6C8FB5FA}"/>
                </a:ext>
              </a:extLst>
            </p:cNvPr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2;p49">
              <a:extLst>
                <a:ext uri="{FF2B5EF4-FFF2-40B4-BE49-F238E27FC236}">
                  <a16:creationId xmlns:a16="http://schemas.microsoft.com/office/drawing/2014/main" id="{C5EC72AC-35E6-4BF5-A0CD-361A27409E3D}"/>
                </a:ext>
              </a:extLst>
            </p:cNvPr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3;p49">
              <a:extLst>
                <a:ext uri="{FF2B5EF4-FFF2-40B4-BE49-F238E27FC236}">
                  <a16:creationId xmlns:a16="http://schemas.microsoft.com/office/drawing/2014/main" id="{644DBF95-71A6-4835-B695-FE7DF364AFD3}"/>
                </a:ext>
              </a:extLst>
            </p:cNvPr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4;p49">
              <a:extLst>
                <a:ext uri="{FF2B5EF4-FFF2-40B4-BE49-F238E27FC236}">
                  <a16:creationId xmlns:a16="http://schemas.microsoft.com/office/drawing/2014/main" id="{3DE22BB3-BE1A-4E38-B702-047132661AD7}"/>
                </a:ext>
              </a:extLst>
            </p:cNvPr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5;p49">
              <a:extLst>
                <a:ext uri="{FF2B5EF4-FFF2-40B4-BE49-F238E27FC236}">
                  <a16:creationId xmlns:a16="http://schemas.microsoft.com/office/drawing/2014/main" id="{87E74C59-5541-4A2F-9C62-AC0EEC06093D}"/>
                </a:ext>
              </a:extLst>
            </p:cNvPr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6;p49">
              <a:extLst>
                <a:ext uri="{FF2B5EF4-FFF2-40B4-BE49-F238E27FC236}">
                  <a16:creationId xmlns:a16="http://schemas.microsoft.com/office/drawing/2014/main" id="{93DCFFAF-95A5-4F59-9E00-942AE66C034F}"/>
                </a:ext>
              </a:extLst>
            </p:cNvPr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7;p49">
              <a:extLst>
                <a:ext uri="{FF2B5EF4-FFF2-40B4-BE49-F238E27FC236}">
                  <a16:creationId xmlns:a16="http://schemas.microsoft.com/office/drawing/2014/main" id="{C8C9C67D-7D09-45D0-99C1-52857CB771DB}"/>
                </a:ext>
              </a:extLst>
            </p:cNvPr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8;p49">
              <a:extLst>
                <a:ext uri="{FF2B5EF4-FFF2-40B4-BE49-F238E27FC236}">
                  <a16:creationId xmlns:a16="http://schemas.microsoft.com/office/drawing/2014/main" id="{D688560E-61F3-4246-8F33-A56D6DDFBB96}"/>
                </a:ext>
              </a:extLst>
            </p:cNvPr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9;p49">
              <a:extLst>
                <a:ext uri="{FF2B5EF4-FFF2-40B4-BE49-F238E27FC236}">
                  <a16:creationId xmlns:a16="http://schemas.microsoft.com/office/drawing/2014/main" id="{1058D57B-B2A2-4351-B4C1-C3EEFEC86812}"/>
                </a:ext>
              </a:extLst>
            </p:cNvPr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0;p49">
              <a:extLst>
                <a:ext uri="{FF2B5EF4-FFF2-40B4-BE49-F238E27FC236}">
                  <a16:creationId xmlns:a16="http://schemas.microsoft.com/office/drawing/2014/main" id="{F36035D0-F94D-47FE-934B-EF036AF5B731}"/>
                </a:ext>
              </a:extLst>
            </p:cNvPr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;p49">
              <a:extLst>
                <a:ext uri="{FF2B5EF4-FFF2-40B4-BE49-F238E27FC236}">
                  <a16:creationId xmlns:a16="http://schemas.microsoft.com/office/drawing/2014/main" id="{7667CCA6-3AA9-47BD-ABE3-1E94C4B7BCAE}"/>
                </a:ext>
              </a:extLst>
            </p:cNvPr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2;p49">
              <a:extLst>
                <a:ext uri="{FF2B5EF4-FFF2-40B4-BE49-F238E27FC236}">
                  <a16:creationId xmlns:a16="http://schemas.microsoft.com/office/drawing/2014/main" id="{F88FB180-4C40-4EE3-9007-7DA4CCB4B4A0}"/>
                </a:ext>
              </a:extLst>
            </p:cNvPr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3;p49">
              <a:extLst>
                <a:ext uri="{FF2B5EF4-FFF2-40B4-BE49-F238E27FC236}">
                  <a16:creationId xmlns:a16="http://schemas.microsoft.com/office/drawing/2014/main" id="{987EA35D-A901-4B79-96C2-E58F88161F7F}"/>
                </a:ext>
              </a:extLst>
            </p:cNvPr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4;p49">
              <a:extLst>
                <a:ext uri="{FF2B5EF4-FFF2-40B4-BE49-F238E27FC236}">
                  <a16:creationId xmlns:a16="http://schemas.microsoft.com/office/drawing/2014/main" id="{462E540B-F460-43BD-9CD7-F7FE951787D9}"/>
                </a:ext>
              </a:extLst>
            </p:cNvPr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5;p49">
              <a:extLst>
                <a:ext uri="{FF2B5EF4-FFF2-40B4-BE49-F238E27FC236}">
                  <a16:creationId xmlns:a16="http://schemas.microsoft.com/office/drawing/2014/main" id="{690FF9BB-7C94-4DE5-BEFF-343EEB431780}"/>
                </a:ext>
              </a:extLst>
            </p:cNvPr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6;p49">
              <a:extLst>
                <a:ext uri="{FF2B5EF4-FFF2-40B4-BE49-F238E27FC236}">
                  <a16:creationId xmlns:a16="http://schemas.microsoft.com/office/drawing/2014/main" id="{01D01EDF-8B50-489B-BD08-9F4A4FAAD410}"/>
                </a:ext>
              </a:extLst>
            </p:cNvPr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07;p49">
              <a:extLst>
                <a:ext uri="{FF2B5EF4-FFF2-40B4-BE49-F238E27FC236}">
                  <a16:creationId xmlns:a16="http://schemas.microsoft.com/office/drawing/2014/main" id="{EEB50DE2-8DBC-42D9-AE10-F46B3389275F}"/>
                </a:ext>
              </a:extLst>
            </p:cNvPr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8;p49">
              <a:extLst>
                <a:ext uri="{FF2B5EF4-FFF2-40B4-BE49-F238E27FC236}">
                  <a16:creationId xmlns:a16="http://schemas.microsoft.com/office/drawing/2014/main" id="{9E049614-178A-4F9C-A06C-3CCAD61C6B68}"/>
                </a:ext>
              </a:extLst>
            </p:cNvPr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9;p49">
              <a:extLst>
                <a:ext uri="{FF2B5EF4-FFF2-40B4-BE49-F238E27FC236}">
                  <a16:creationId xmlns:a16="http://schemas.microsoft.com/office/drawing/2014/main" id="{53F45F30-FADF-4B31-8759-8D9C110C6D92}"/>
                </a:ext>
              </a:extLst>
            </p:cNvPr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0;p49">
              <a:extLst>
                <a:ext uri="{FF2B5EF4-FFF2-40B4-BE49-F238E27FC236}">
                  <a16:creationId xmlns:a16="http://schemas.microsoft.com/office/drawing/2014/main" id="{799DF811-72CB-4ADC-8C6D-A02A3FEB7ACC}"/>
                </a:ext>
              </a:extLst>
            </p:cNvPr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1;p49">
              <a:extLst>
                <a:ext uri="{FF2B5EF4-FFF2-40B4-BE49-F238E27FC236}">
                  <a16:creationId xmlns:a16="http://schemas.microsoft.com/office/drawing/2014/main" id="{DF8AC1E0-2B93-4245-97C8-05EF568092FA}"/>
                </a:ext>
              </a:extLst>
            </p:cNvPr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2;p49">
              <a:extLst>
                <a:ext uri="{FF2B5EF4-FFF2-40B4-BE49-F238E27FC236}">
                  <a16:creationId xmlns:a16="http://schemas.microsoft.com/office/drawing/2014/main" id="{D20F08D7-F1E7-448F-A535-1332DC131B22}"/>
                </a:ext>
              </a:extLst>
            </p:cNvPr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3;p49">
              <a:extLst>
                <a:ext uri="{FF2B5EF4-FFF2-40B4-BE49-F238E27FC236}">
                  <a16:creationId xmlns:a16="http://schemas.microsoft.com/office/drawing/2014/main" id="{74A326E2-C099-4296-9E8F-59A1D34948A0}"/>
                </a:ext>
              </a:extLst>
            </p:cNvPr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4;p49">
              <a:extLst>
                <a:ext uri="{FF2B5EF4-FFF2-40B4-BE49-F238E27FC236}">
                  <a16:creationId xmlns:a16="http://schemas.microsoft.com/office/drawing/2014/main" id="{8F2D59E5-F284-4580-9A86-D52979682F13}"/>
                </a:ext>
              </a:extLst>
            </p:cNvPr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5;p49">
              <a:extLst>
                <a:ext uri="{FF2B5EF4-FFF2-40B4-BE49-F238E27FC236}">
                  <a16:creationId xmlns:a16="http://schemas.microsoft.com/office/drawing/2014/main" id="{E4631ACD-3303-403D-B966-9F160FC2EB6E}"/>
                </a:ext>
              </a:extLst>
            </p:cNvPr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16;p49">
              <a:extLst>
                <a:ext uri="{FF2B5EF4-FFF2-40B4-BE49-F238E27FC236}">
                  <a16:creationId xmlns:a16="http://schemas.microsoft.com/office/drawing/2014/main" id="{E976BD6D-7282-4869-B542-64DEFA19531C}"/>
                </a:ext>
              </a:extLst>
            </p:cNvPr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7;p49">
              <a:extLst>
                <a:ext uri="{FF2B5EF4-FFF2-40B4-BE49-F238E27FC236}">
                  <a16:creationId xmlns:a16="http://schemas.microsoft.com/office/drawing/2014/main" id="{B4F3BD8B-E125-4CFC-AE2B-A10517F19C34}"/>
                </a:ext>
              </a:extLst>
            </p:cNvPr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8;p49">
              <a:extLst>
                <a:ext uri="{FF2B5EF4-FFF2-40B4-BE49-F238E27FC236}">
                  <a16:creationId xmlns:a16="http://schemas.microsoft.com/office/drawing/2014/main" id="{269CA802-B27B-440D-97B9-15DB0A3DF648}"/>
                </a:ext>
              </a:extLst>
            </p:cNvPr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9;p49">
              <a:extLst>
                <a:ext uri="{FF2B5EF4-FFF2-40B4-BE49-F238E27FC236}">
                  <a16:creationId xmlns:a16="http://schemas.microsoft.com/office/drawing/2014/main" id="{5BFD7290-46FC-4A29-94DB-08428EAE21D5}"/>
                </a:ext>
              </a:extLst>
            </p:cNvPr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20;p49">
              <a:extLst>
                <a:ext uri="{FF2B5EF4-FFF2-40B4-BE49-F238E27FC236}">
                  <a16:creationId xmlns:a16="http://schemas.microsoft.com/office/drawing/2014/main" id="{0B3F62E1-B6E8-48BA-8E3F-1F9D9127459D}"/>
                </a:ext>
              </a:extLst>
            </p:cNvPr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21;p49">
              <a:extLst>
                <a:ext uri="{FF2B5EF4-FFF2-40B4-BE49-F238E27FC236}">
                  <a16:creationId xmlns:a16="http://schemas.microsoft.com/office/drawing/2014/main" id="{2528BAC0-F4E7-4C36-953F-0A01D461B97F}"/>
                </a:ext>
              </a:extLst>
            </p:cNvPr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2;p49">
              <a:extLst>
                <a:ext uri="{FF2B5EF4-FFF2-40B4-BE49-F238E27FC236}">
                  <a16:creationId xmlns:a16="http://schemas.microsoft.com/office/drawing/2014/main" id="{21379520-0979-4CC9-A793-DDFB20C0DF31}"/>
                </a:ext>
              </a:extLst>
            </p:cNvPr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23;p49">
              <a:extLst>
                <a:ext uri="{FF2B5EF4-FFF2-40B4-BE49-F238E27FC236}">
                  <a16:creationId xmlns:a16="http://schemas.microsoft.com/office/drawing/2014/main" id="{BA47AB04-FE46-4698-A74A-871B245286F6}"/>
                </a:ext>
              </a:extLst>
            </p:cNvPr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24;p49">
              <a:extLst>
                <a:ext uri="{FF2B5EF4-FFF2-40B4-BE49-F238E27FC236}">
                  <a16:creationId xmlns:a16="http://schemas.microsoft.com/office/drawing/2014/main" id="{9CAE8351-18B8-41D9-979F-F7DE566B2E74}"/>
                </a:ext>
              </a:extLst>
            </p:cNvPr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25;p49">
              <a:extLst>
                <a:ext uri="{FF2B5EF4-FFF2-40B4-BE49-F238E27FC236}">
                  <a16:creationId xmlns:a16="http://schemas.microsoft.com/office/drawing/2014/main" id="{A3A0A391-978B-44D5-A8EE-A5817404D0E4}"/>
                </a:ext>
              </a:extLst>
            </p:cNvPr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6;p49">
              <a:extLst>
                <a:ext uri="{FF2B5EF4-FFF2-40B4-BE49-F238E27FC236}">
                  <a16:creationId xmlns:a16="http://schemas.microsoft.com/office/drawing/2014/main" id="{42392C2A-D82C-45A4-8A59-729A386663C4}"/>
                </a:ext>
              </a:extLst>
            </p:cNvPr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7;p49">
              <a:extLst>
                <a:ext uri="{FF2B5EF4-FFF2-40B4-BE49-F238E27FC236}">
                  <a16:creationId xmlns:a16="http://schemas.microsoft.com/office/drawing/2014/main" id="{D720A878-892D-41AF-BDE8-8B55D789B570}"/>
                </a:ext>
              </a:extLst>
            </p:cNvPr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8;p49">
              <a:extLst>
                <a:ext uri="{FF2B5EF4-FFF2-40B4-BE49-F238E27FC236}">
                  <a16:creationId xmlns:a16="http://schemas.microsoft.com/office/drawing/2014/main" id="{75D2A5D0-345E-478B-A306-F4A23317CF9B}"/>
                </a:ext>
              </a:extLst>
            </p:cNvPr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9;p49">
              <a:extLst>
                <a:ext uri="{FF2B5EF4-FFF2-40B4-BE49-F238E27FC236}">
                  <a16:creationId xmlns:a16="http://schemas.microsoft.com/office/drawing/2014/main" id="{F6CB66FA-81D5-47B0-9BDE-DAB7856E0564}"/>
                </a:ext>
              </a:extLst>
            </p:cNvPr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30;p49">
              <a:extLst>
                <a:ext uri="{FF2B5EF4-FFF2-40B4-BE49-F238E27FC236}">
                  <a16:creationId xmlns:a16="http://schemas.microsoft.com/office/drawing/2014/main" id="{2D648982-6776-4739-894F-7B3CA01B638A}"/>
                </a:ext>
              </a:extLst>
            </p:cNvPr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1;p49">
              <a:extLst>
                <a:ext uri="{FF2B5EF4-FFF2-40B4-BE49-F238E27FC236}">
                  <a16:creationId xmlns:a16="http://schemas.microsoft.com/office/drawing/2014/main" id="{173932D6-0633-425D-A194-B09A8A912801}"/>
                </a:ext>
              </a:extLst>
            </p:cNvPr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2;p49">
              <a:extLst>
                <a:ext uri="{FF2B5EF4-FFF2-40B4-BE49-F238E27FC236}">
                  <a16:creationId xmlns:a16="http://schemas.microsoft.com/office/drawing/2014/main" id="{7BF8587D-C5B0-4226-9E03-F2A9A61F405C}"/>
                </a:ext>
              </a:extLst>
            </p:cNvPr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3;p49">
              <a:extLst>
                <a:ext uri="{FF2B5EF4-FFF2-40B4-BE49-F238E27FC236}">
                  <a16:creationId xmlns:a16="http://schemas.microsoft.com/office/drawing/2014/main" id="{2DA9A33D-347B-40DD-B6F5-E94E198BA17B}"/>
                </a:ext>
              </a:extLst>
            </p:cNvPr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4;p49">
              <a:extLst>
                <a:ext uri="{FF2B5EF4-FFF2-40B4-BE49-F238E27FC236}">
                  <a16:creationId xmlns:a16="http://schemas.microsoft.com/office/drawing/2014/main" id="{B504FFD0-6BC8-4A4F-9780-A4E8B95199D3}"/>
                </a:ext>
              </a:extLst>
            </p:cNvPr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5;p49">
              <a:extLst>
                <a:ext uri="{FF2B5EF4-FFF2-40B4-BE49-F238E27FC236}">
                  <a16:creationId xmlns:a16="http://schemas.microsoft.com/office/drawing/2014/main" id="{21FE6196-A748-4B63-839E-F124775EDDEC}"/>
                </a:ext>
              </a:extLst>
            </p:cNvPr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6;p49">
              <a:extLst>
                <a:ext uri="{FF2B5EF4-FFF2-40B4-BE49-F238E27FC236}">
                  <a16:creationId xmlns:a16="http://schemas.microsoft.com/office/drawing/2014/main" id="{973DB675-4114-444D-A209-BE4E1A2EEE54}"/>
                </a:ext>
              </a:extLst>
            </p:cNvPr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37;p49">
              <a:extLst>
                <a:ext uri="{FF2B5EF4-FFF2-40B4-BE49-F238E27FC236}">
                  <a16:creationId xmlns:a16="http://schemas.microsoft.com/office/drawing/2014/main" id="{4AAC7769-3F92-4A53-81EC-6AB8CE5269BD}"/>
                </a:ext>
              </a:extLst>
            </p:cNvPr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38;p49">
              <a:extLst>
                <a:ext uri="{FF2B5EF4-FFF2-40B4-BE49-F238E27FC236}">
                  <a16:creationId xmlns:a16="http://schemas.microsoft.com/office/drawing/2014/main" id="{259EA9FB-C418-4DAA-827D-5EBC72AFD12B}"/>
                </a:ext>
              </a:extLst>
            </p:cNvPr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39;p49">
              <a:extLst>
                <a:ext uri="{FF2B5EF4-FFF2-40B4-BE49-F238E27FC236}">
                  <a16:creationId xmlns:a16="http://schemas.microsoft.com/office/drawing/2014/main" id="{38B5327B-459F-47F9-9CFD-7D8EDED3E734}"/>
                </a:ext>
              </a:extLst>
            </p:cNvPr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0;p49">
              <a:extLst>
                <a:ext uri="{FF2B5EF4-FFF2-40B4-BE49-F238E27FC236}">
                  <a16:creationId xmlns:a16="http://schemas.microsoft.com/office/drawing/2014/main" id="{D43F1F70-8698-4769-9419-9D4279C81A0E}"/>
                </a:ext>
              </a:extLst>
            </p:cNvPr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41;p49">
              <a:extLst>
                <a:ext uri="{FF2B5EF4-FFF2-40B4-BE49-F238E27FC236}">
                  <a16:creationId xmlns:a16="http://schemas.microsoft.com/office/drawing/2014/main" id="{CA660C25-5635-4A71-9BA1-D9C5BF776625}"/>
                </a:ext>
              </a:extLst>
            </p:cNvPr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42;p49">
              <a:extLst>
                <a:ext uri="{FF2B5EF4-FFF2-40B4-BE49-F238E27FC236}">
                  <a16:creationId xmlns:a16="http://schemas.microsoft.com/office/drawing/2014/main" id="{AEDF4810-BA17-405D-829F-06A449CDF7D7}"/>
                </a:ext>
              </a:extLst>
            </p:cNvPr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43;p49">
              <a:extLst>
                <a:ext uri="{FF2B5EF4-FFF2-40B4-BE49-F238E27FC236}">
                  <a16:creationId xmlns:a16="http://schemas.microsoft.com/office/drawing/2014/main" id="{D7CDC730-10B5-4589-BAAA-3D75D358739F}"/>
                </a:ext>
              </a:extLst>
            </p:cNvPr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4;p49">
              <a:extLst>
                <a:ext uri="{FF2B5EF4-FFF2-40B4-BE49-F238E27FC236}">
                  <a16:creationId xmlns:a16="http://schemas.microsoft.com/office/drawing/2014/main" id="{64340CAD-0E61-4E6B-BA41-19787F02532F}"/>
                </a:ext>
              </a:extLst>
            </p:cNvPr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45;p49">
              <a:extLst>
                <a:ext uri="{FF2B5EF4-FFF2-40B4-BE49-F238E27FC236}">
                  <a16:creationId xmlns:a16="http://schemas.microsoft.com/office/drawing/2014/main" id="{C53BB4FF-E779-4856-9F2F-E98A5ABE68C5}"/>
                </a:ext>
              </a:extLst>
            </p:cNvPr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46;p49">
              <a:extLst>
                <a:ext uri="{FF2B5EF4-FFF2-40B4-BE49-F238E27FC236}">
                  <a16:creationId xmlns:a16="http://schemas.microsoft.com/office/drawing/2014/main" id="{D43E24B2-42EB-4318-896C-C42DA94233C7}"/>
                </a:ext>
              </a:extLst>
            </p:cNvPr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47;p49">
              <a:extLst>
                <a:ext uri="{FF2B5EF4-FFF2-40B4-BE49-F238E27FC236}">
                  <a16:creationId xmlns:a16="http://schemas.microsoft.com/office/drawing/2014/main" id="{63B35507-27EB-4A04-84F2-EEB6773AA58A}"/>
                </a:ext>
              </a:extLst>
            </p:cNvPr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48;p49">
              <a:extLst>
                <a:ext uri="{FF2B5EF4-FFF2-40B4-BE49-F238E27FC236}">
                  <a16:creationId xmlns:a16="http://schemas.microsoft.com/office/drawing/2014/main" id="{F8C96772-2B54-4460-AAE7-8F27D2F44A0D}"/>
                </a:ext>
              </a:extLst>
            </p:cNvPr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" name="Google Shape;849;p49">
              <a:extLst>
                <a:ext uri="{FF2B5EF4-FFF2-40B4-BE49-F238E27FC236}">
                  <a16:creationId xmlns:a16="http://schemas.microsoft.com/office/drawing/2014/main" id="{31871808-2551-4084-A4F9-29D78851E2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7570" y="1259790"/>
              <a:ext cx="2770633" cy="1823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2023-11-22 03-45-08">
            <a:hlinkClick r:id="" action="ppaction://media"/>
            <a:extLst>
              <a:ext uri="{FF2B5EF4-FFF2-40B4-BE49-F238E27FC236}">
                <a16:creationId xmlns:a16="http://schemas.microsoft.com/office/drawing/2014/main" id="{987F74C4-0B98-4D34-ABE8-1E2520008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8317" y="226572"/>
            <a:ext cx="7074312" cy="4321598"/>
          </a:xfrm>
          <a:prstGeom prst="rect">
            <a:avLst/>
          </a:prstGeom>
        </p:spPr>
      </p:pic>
      <p:grpSp>
        <p:nvGrpSpPr>
          <p:cNvPr id="91" name="Google Shape;15258;p70">
            <a:extLst>
              <a:ext uri="{FF2B5EF4-FFF2-40B4-BE49-F238E27FC236}">
                <a16:creationId xmlns:a16="http://schemas.microsoft.com/office/drawing/2014/main" id="{3CBBBE4A-B61B-42C6-8399-F3B978E21EB6}"/>
              </a:ext>
            </a:extLst>
          </p:cNvPr>
          <p:cNvGrpSpPr/>
          <p:nvPr/>
        </p:nvGrpSpPr>
        <p:grpSpPr>
          <a:xfrm>
            <a:off x="63171" y="55028"/>
            <a:ext cx="911991" cy="618220"/>
            <a:chOff x="4627886" y="3401089"/>
            <a:chExt cx="409111" cy="267944"/>
          </a:xfrm>
        </p:grpSpPr>
        <p:sp>
          <p:nvSpPr>
            <p:cNvPr id="92" name="Google Shape;15259;p70">
              <a:extLst>
                <a:ext uri="{FF2B5EF4-FFF2-40B4-BE49-F238E27FC236}">
                  <a16:creationId xmlns:a16="http://schemas.microsoft.com/office/drawing/2014/main" id="{2F63ACF2-B6EF-4217-83C0-2054FE34A84C}"/>
                </a:ext>
              </a:extLst>
            </p:cNvPr>
            <p:cNvSpPr/>
            <p:nvPr/>
          </p:nvSpPr>
          <p:spPr>
            <a:xfrm>
              <a:off x="4627886" y="3401089"/>
              <a:ext cx="409111" cy="267944"/>
            </a:xfrm>
            <a:custGeom>
              <a:avLst/>
              <a:gdLst/>
              <a:ahLst/>
              <a:cxnLst/>
              <a:rect l="l" t="t" r="r" b="b"/>
              <a:pathLst>
                <a:path w="15606" h="10221" extrusionOk="0">
                  <a:moveTo>
                    <a:pt x="549" y="0"/>
                  </a:moveTo>
                  <a:cubicBezTo>
                    <a:pt x="246" y="0"/>
                    <a:pt x="0" y="231"/>
                    <a:pt x="0" y="534"/>
                  </a:cubicBezTo>
                  <a:lnTo>
                    <a:pt x="0" y="9672"/>
                  </a:lnTo>
                  <a:cubicBezTo>
                    <a:pt x="0" y="9975"/>
                    <a:pt x="246" y="10221"/>
                    <a:pt x="549" y="10221"/>
                  </a:cubicBezTo>
                  <a:lnTo>
                    <a:pt x="15071" y="10221"/>
                  </a:lnTo>
                  <a:cubicBezTo>
                    <a:pt x="15360" y="10221"/>
                    <a:pt x="15605" y="9975"/>
                    <a:pt x="15605" y="9686"/>
                  </a:cubicBezTo>
                  <a:lnTo>
                    <a:pt x="15605" y="534"/>
                  </a:lnTo>
                  <a:cubicBezTo>
                    <a:pt x="15605" y="231"/>
                    <a:pt x="15374" y="0"/>
                    <a:pt x="15071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60;p70">
              <a:extLst>
                <a:ext uri="{FF2B5EF4-FFF2-40B4-BE49-F238E27FC236}">
                  <a16:creationId xmlns:a16="http://schemas.microsoft.com/office/drawing/2014/main" id="{66A09E91-F03E-46AB-A1EC-CCA8E0FAD2CC}"/>
                </a:ext>
              </a:extLst>
            </p:cNvPr>
            <p:cNvSpPr/>
            <p:nvPr/>
          </p:nvSpPr>
          <p:spPr>
            <a:xfrm>
              <a:off x="4670276" y="3422271"/>
              <a:ext cx="324332" cy="225580"/>
            </a:xfrm>
            <a:custGeom>
              <a:avLst/>
              <a:gdLst/>
              <a:ahLst/>
              <a:cxnLst/>
              <a:rect l="l" t="t" r="r" b="b"/>
              <a:pathLst>
                <a:path w="12372" h="8605" extrusionOk="0">
                  <a:moveTo>
                    <a:pt x="274" y="1"/>
                  </a:moveTo>
                  <a:cubicBezTo>
                    <a:pt x="130" y="1"/>
                    <a:pt x="0" y="116"/>
                    <a:pt x="0" y="261"/>
                  </a:cubicBezTo>
                  <a:lnTo>
                    <a:pt x="0" y="8330"/>
                  </a:lnTo>
                  <a:cubicBezTo>
                    <a:pt x="0" y="8489"/>
                    <a:pt x="130" y="8604"/>
                    <a:pt x="274" y="8604"/>
                  </a:cubicBezTo>
                  <a:lnTo>
                    <a:pt x="12111" y="8604"/>
                  </a:lnTo>
                  <a:cubicBezTo>
                    <a:pt x="12256" y="8604"/>
                    <a:pt x="12371" y="8489"/>
                    <a:pt x="12371" y="8330"/>
                  </a:cubicBezTo>
                  <a:lnTo>
                    <a:pt x="12371" y="261"/>
                  </a:lnTo>
                  <a:cubicBezTo>
                    <a:pt x="12371" y="116"/>
                    <a:pt x="12256" y="1"/>
                    <a:pt x="12111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61;p70">
              <a:extLst>
                <a:ext uri="{FF2B5EF4-FFF2-40B4-BE49-F238E27FC236}">
                  <a16:creationId xmlns:a16="http://schemas.microsoft.com/office/drawing/2014/main" id="{01545643-966A-4902-90FB-F17750CD855E}"/>
                </a:ext>
              </a:extLst>
            </p:cNvPr>
            <p:cNvSpPr/>
            <p:nvPr/>
          </p:nvSpPr>
          <p:spPr>
            <a:xfrm>
              <a:off x="4642252" y="3520761"/>
              <a:ext cx="14025" cy="28312"/>
            </a:xfrm>
            <a:custGeom>
              <a:avLst/>
              <a:gdLst/>
              <a:ahLst/>
              <a:cxnLst/>
              <a:rect l="l" t="t" r="r" b="b"/>
              <a:pathLst>
                <a:path w="535" h="1080" extrusionOk="0">
                  <a:moveTo>
                    <a:pt x="268" y="0"/>
                  </a:moveTo>
                  <a:cubicBezTo>
                    <a:pt x="134" y="0"/>
                    <a:pt x="1" y="91"/>
                    <a:pt x="1" y="271"/>
                  </a:cubicBezTo>
                  <a:lnTo>
                    <a:pt x="1" y="805"/>
                  </a:lnTo>
                  <a:cubicBezTo>
                    <a:pt x="1" y="964"/>
                    <a:pt x="116" y="1080"/>
                    <a:pt x="261" y="1080"/>
                  </a:cubicBezTo>
                  <a:cubicBezTo>
                    <a:pt x="420" y="1080"/>
                    <a:pt x="535" y="964"/>
                    <a:pt x="535" y="805"/>
                  </a:cubicBezTo>
                  <a:lnTo>
                    <a:pt x="535" y="271"/>
                  </a:lnTo>
                  <a:cubicBezTo>
                    <a:pt x="535" y="91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262;p70">
              <a:extLst>
                <a:ext uri="{FF2B5EF4-FFF2-40B4-BE49-F238E27FC236}">
                  <a16:creationId xmlns:a16="http://schemas.microsoft.com/office/drawing/2014/main" id="{8DE61E0D-844C-45DA-9EE4-7F413F4A72F9}"/>
                </a:ext>
              </a:extLst>
            </p:cNvPr>
            <p:cNvSpPr/>
            <p:nvPr/>
          </p:nvSpPr>
          <p:spPr>
            <a:xfrm>
              <a:off x="5008947" y="3513578"/>
              <a:ext cx="14025" cy="42678"/>
            </a:xfrm>
            <a:custGeom>
              <a:avLst/>
              <a:gdLst/>
              <a:ahLst/>
              <a:cxnLst/>
              <a:rect l="l" t="t" r="r" b="b"/>
              <a:pathLst>
                <a:path w="535" h="1628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1354"/>
                  </a:lnTo>
                  <a:cubicBezTo>
                    <a:pt x="1" y="1498"/>
                    <a:pt x="116" y="1628"/>
                    <a:pt x="261" y="1628"/>
                  </a:cubicBezTo>
                  <a:cubicBezTo>
                    <a:pt x="419" y="1628"/>
                    <a:pt x="535" y="1498"/>
                    <a:pt x="535" y="1354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263;p70">
              <a:extLst>
                <a:ext uri="{FF2B5EF4-FFF2-40B4-BE49-F238E27FC236}">
                  <a16:creationId xmlns:a16="http://schemas.microsoft.com/office/drawing/2014/main" id="{99407387-9A92-4313-BB46-1941A1E0BCAB}"/>
                </a:ext>
              </a:extLst>
            </p:cNvPr>
            <p:cNvSpPr/>
            <p:nvPr/>
          </p:nvSpPr>
          <p:spPr>
            <a:xfrm>
              <a:off x="5006299" y="3421904"/>
              <a:ext cx="18953" cy="14392"/>
            </a:xfrm>
            <a:custGeom>
              <a:avLst/>
              <a:gdLst/>
              <a:ahLst/>
              <a:cxnLst/>
              <a:rect l="l" t="t" r="r" b="b"/>
              <a:pathLst>
                <a:path w="723" h="549" extrusionOk="0">
                  <a:moveTo>
                    <a:pt x="362" y="0"/>
                  </a:moveTo>
                  <a:cubicBezTo>
                    <a:pt x="1" y="0"/>
                    <a:pt x="1" y="549"/>
                    <a:pt x="362" y="549"/>
                  </a:cubicBezTo>
                  <a:cubicBezTo>
                    <a:pt x="723" y="549"/>
                    <a:pt x="723" y="0"/>
                    <a:pt x="362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64;p70">
              <a:extLst>
                <a:ext uri="{FF2B5EF4-FFF2-40B4-BE49-F238E27FC236}">
                  <a16:creationId xmlns:a16="http://schemas.microsoft.com/office/drawing/2014/main" id="{2BC3C8BE-60E8-4431-B2DA-D06A7729A000}"/>
                </a:ext>
              </a:extLst>
            </p:cNvPr>
            <p:cNvSpPr/>
            <p:nvPr/>
          </p:nvSpPr>
          <p:spPr>
            <a:xfrm>
              <a:off x="4642252" y="3485554"/>
              <a:ext cx="14025" cy="21129"/>
            </a:xfrm>
            <a:custGeom>
              <a:avLst/>
              <a:gdLst/>
              <a:ahLst/>
              <a:cxnLst/>
              <a:rect l="l" t="t" r="r" b="b"/>
              <a:pathLst>
                <a:path w="535" h="806" extrusionOk="0">
                  <a:moveTo>
                    <a:pt x="268" y="1"/>
                  </a:moveTo>
                  <a:cubicBezTo>
                    <a:pt x="134" y="1"/>
                    <a:pt x="1" y="91"/>
                    <a:pt x="1" y="272"/>
                  </a:cubicBezTo>
                  <a:lnTo>
                    <a:pt x="1" y="546"/>
                  </a:lnTo>
                  <a:cubicBezTo>
                    <a:pt x="1" y="690"/>
                    <a:pt x="116" y="806"/>
                    <a:pt x="261" y="806"/>
                  </a:cubicBezTo>
                  <a:cubicBezTo>
                    <a:pt x="420" y="806"/>
                    <a:pt x="535" y="690"/>
                    <a:pt x="535" y="546"/>
                  </a:cubicBezTo>
                  <a:lnTo>
                    <a:pt x="535" y="272"/>
                  </a:lnTo>
                  <a:cubicBezTo>
                    <a:pt x="535" y="91"/>
                    <a:pt x="401" y="1"/>
                    <a:pt x="268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65;p70">
              <a:extLst>
                <a:ext uri="{FF2B5EF4-FFF2-40B4-BE49-F238E27FC236}">
                  <a16:creationId xmlns:a16="http://schemas.microsoft.com/office/drawing/2014/main" id="{65E7317F-8DD6-4F40-90F7-1A24E9AB7923}"/>
                </a:ext>
              </a:extLst>
            </p:cNvPr>
            <p:cNvSpPr/>
            <p:nvPr/>
          </p:nvSpPr>
          <p:spPr>
            <a:xfrm>
              <a:off x="4642252" y="3563150"/>
              <a:ext cx="14025" cy="21103"/>
            </a:xfrm>
            <a:custGeom>
              <a:avLst/>
              <a:gdLst/>
              <a:ahLst/>
              <a:cxnLst/>
              <a:rect l="l" t="t" r="r" b="b"/>
              <a:pathLst>
                <a:path w="535" h="805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545"/>
                  </a:lnTo>
                  <a:cubicBezTo>
                    <a:pt x="1" y="690"/>
                    <a:pt x="116" y="805"/>
                    <a:pt x="261" y="805"/>
                  </a:cubicBezTo>
                  <a:cubicBezTo>
                    <a:pt x="420" y="805"/>
                    <a:pt x="535" y="690"/>
                    <a:pt x="535" y="545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266;p70">
              <a:extLst>
                <a:ext uri="{FF2B5EF4-FFF2-40B4-BE49-F238E27FC236}">
                  <a16:creationId xmlns:a16="http://schemas.microsoft.com/office/drawing/2014/main" id="{4419F61E-2F08-4874-9246-B7FFB8614C12}"/>
                </a:ext>
              </a:extLst>
            </p:cNvPr>
            <p:cNvSpPr/>
            <p:nvPr/>
          </p:nvSpPr>
          <p:spPr>
            <a:xfrm>
              <a:off x="4761845" y="3457478"/>
              <a:ext cx="141561" cy="113170"/>
            </a:xfrm>
            <a:custGeom>
              <a:avLst/>
              <a:gdLst/>
              <a:ahLst/>
              <a:cxnLst/>
              <a:rect l="l" t="t" r="r" b="b"/>
              <a:pathLst>
                <a:path w="5400" h="4317" extrusionOk="0">
                  <a:moveTo>
                    <a:pt x="2160" y="1243"/>
                  </a:moveTo>
                  <a:cubicBezTo>
                    <a:pt x="2200" y="1243"/>
                    <a:pt x="2241" y="1252"/>
                    <a:pt x="2281" y="1270"/>
                  </a:cubicBezTo>
                  <a:lnTo>
                    <a:pt x="3566" y="1906"/>
                  </a:lnTo>
                  <a:cubicBezTo>
                    <a:pt x="3754" y="2007"/>
                    <a:pt x="3754" y="2295"/>
                    <a:pt x="3566" y="2396"/>
                  </a:cubicBezTo>
                  <a:lnTo>
                    <a:pt x="2281" y="3032"/>
                  </a:lnTo>
                  <a:cubicBezTo>
                    <a:pt x="2241" y="3050"/>
                    <a:pt x="2200" y="3059"/>
                    <a:pt x="2160" y="3059"/>
                  </a:cubicBezTo>
                  <a:cubicBezTo>
                    <a:pt x="2016" y="3059"/>
                    <a:pt x="1892" y="2945"/>
                    <a:pt x="1892" y="2786"/>
                  </a:cubicBezTo>
                  <a:lnTo>
                    <a:pt x="1892" y="1516"/>
                  </a:lnTo>
                  <a:cubicBezTo>
                    <a:pt x="1892" y="1357"/>
                    <a:pt x="2016" y="1243"/>
                    <a:pt x="2160" y="1243"/>
                  </a:cubicBezTo>
                  <a:close/>
                  <a:moveTo>
                    <a:pt x="1083" y="0"/>
                  </a:moveTo>
                  <a:cubicBezTo>
                    <a:pt x="491" y="0"/>
                    <a:pt x="0" y="477"/>
                    <a:pt x="0" y="1083"/>
                  </a:cubicBezTo>
                  <a:lnTo>
                    <a:pt x="0" y="3234"/>
                  </a:lnTo>
                  <a:cubicBezTo>
                    <a:pt x="0" y="3826"/>
                    <a:pt x="491" y="4316"/>
                    <a:pt x="1083" y="4316"/>
                  </a:cubicBezTo>
                  <a:lnTo>
                    <a:pt x="4317" y="4316"/>
                  </a:lnTo>
                  <a:cubicBezTo>
                    <a:pt x="4909" y="4316"/>
                    <a:pt x="5399" y="3826"/>
                    <a:pt x="5399" y="3234"/>
                  </a:cubicBezTo>
                  <a:lnTo>
                    <a:pt x="5399" y="1068"/>
                  </a:lnTo>
                  <a:cubicBezTo>
                    <a:pt x="5385" y="477"/>
                    <a:pt x="490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267;p70">
              <a:extLst>
                <a:ext uri="{FF2B5EF4-FFF2-40B4-BE49-F238E27FC236}">
                  <a16:creationId xmlns:a16="http://schemas.microsoft.com/office/drawing/2014/main" id="{EC4B1329-A3CD-411F-9B68-6A18D1CB4DF5}"/>
                </a:ext>
              </a:extLst>
            </p:cNvPr>
            <p:cNvSpPr/>
            <p:nvPr/>
          </p:nvSpPr>
          <p:spPr>
            <a:xfrm>
              <a:off x="4691457" y="3598619"/>
              <a:ext cx="281942" cy="14025"/>
            </a:xfrm>
            <a:custGeom>
              <a:avLst/>
              <a:gdLst/>
              <a:ahLst/>
              <a:cxnLst/>
              <a:rect l="l" t="t" r="r" b="b"/>
              <a:pathLst>
                <a:path w="10755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10495" y="535"/>
                  </a:lnTo>
                  <a:cubicBezTo>
                    <a:pt x="10639" y="535"/>
                    <a:pt x="10755" y="405"/>
                    <a:pt x="10755" y="260"/>
                  </a:cubicBezTo>
                  <a:cubicBezTo>
                    <a:pt x="10755" y="116"/>
                    <a:pt x="10639" y="1"/>
                    <a:pt x="10495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268;p70">
              <a:extLst>
                <a:ext uri="{FF2B5EF4-FFF2-40B4-BE49-F238E27FC236}">
                  <a16:creationId xmlns:a16="http://schemas.microsoft.com/office/drawing/2014/main" id="{DAF4A089-373B-4B36-960D-F2BA1CF5AA48}"/>
                </a:ext>
              </a:extLst>
            </p:cNvPr>
            <p:cNvSpPr/>
            <p:nvPr/>
          </p:nvSpPr>
          <p:spPr>
            <a:xfrm>
              <a:off x="4691457" y="3598619"/>
              <a:ext cx="63598" cy="14025"/>
            </a:xfrm>
            <a:custGeom>
              <a:avLst/>
              <a:gdLst/>
              <a:ahLst/>
              <a:cxnLst/>
              <a:rect l="l" t="t" r="r" b="b"/>
              <a:pathLst>
                <a:path w="2426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2426" y="535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269;p70">
              <a:extLst>
                <a:ext uri="{FF2B5EF4-FFF2-40B4-BE49-F238E27FC236}">
                  <a16:creationId xmlns:a16="http://schemas.microsoft.com/office/drawing/2014/main" id="{83D1DB7C-77E1-4EA7-85D4-9324DA15EF8C}"/>
                </a:ext>
              </a:extLst>
            </p:cNvPr>
            <p:cNvSpPr/>
            <p:nvPr/>
          </p:nvSpPr>
          <p:spPr>
            <a:xfrm>
              <a:off x="4741030" y="3591436"/>
              <a:ext cx="28024" cy="28024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0"/>
                  </a:moveTo>
                  <a:cubicBezTo>
                    <a:pt x="232" y="0"/>
                    <a:pt x="1" y="246"/>
                    <a:pt x="1" y="534"/>
                  </a:cubicBezTo>
                  <a:cubicBezTo>
                    <a:pt x="1" y="838"/>
                    <a:pt x="232" y="1068"/>
                    <a:pt x="535" y="1068"/>
                  </a:cubicBezTo>
                  <a:cubicBezTo>
                    <a:pt x="823" y="1068"/>
                    <a:pt x="1069" y="838"/>
                    <a:pt x="1069" y="534"/>
                  </a:cubicBezTo>
                  <a:cubicBezTo>
                    <a:pt x="1069" y="246"/>
                    <a:pt x="823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807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98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87334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/>
              <a:t>박진성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626672" y="1068705"/>
            <a:ext cx="5890656" cy="2428578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lvl="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혼자 코드를 작성하는 것이 아닌 협업을 통하여 코드를 </a:t>
            </a:r>
            <a:r>
              <a:rPr lang="ko-KR" altLang="en-US" dirty="0" err="1"/>
              <a:t>작성하려니</a:t>
            </a:r>
            <a:r>
              <a:rPr lang="ko-KR" altLang="en-US" dirty="0"/>
              <a:t> 어디서부터 어떻게 시작을 해야 각자 수정을 하고 코드를 합칠 수 있을지에 대해 초반부분에 어려움을 느꼈다</a:t>
            </a:r>
            <a:r>
              <a:rPr lang="en-US" altLang="ko-KR" dirty="0"/>
              <a:t>.</a:t>
            </a:r>
          </a:p>
          <a:p>
            <a:pPr marL="285750" lvl="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코드가 길어지다 보니 수정하고자 하는 부분의 코드를 찾는데 어려움을 느꼈다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8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4109586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/>
              <a:t>안시은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623949" y="1098468"/>
            <a:ext cx="5896099" cy="313888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lvl="0" indent="-285750" algn="l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처음 하는 코드 프로젝트라서 협업을 위한 </a:t>
            </a:r>
            <a:r>
              <a:rPr lang="en-US" altLang="ko-KR" dirty="0"/>
              <a:t>GitHub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각자 담당한 부분의 코드를 합치는 과정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클래스가 아닌 메서드 중심의 코드 구조 때문에 코드 수정 및 탐색에 어려움을 겪었다</a:t>
            </a:r>
            <a:r>
              <a:rPr lang="en-US" altLang="ko-KR" dirty="0"/>
              <a:t>.</a:t>
            </a:r>
          </a:p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특히 코드를 작성할 때 클래스별로 분리를 잘 하는 것이 개인 프로젝트와 협업 프로젝트에서 매우 중요하다는 것을 직접 느낄 수 있었다</a:t>
            </a:r>
            <a:r>
              <a:rPr lang="en-US" altLang="ko-KR" dirty="0"/>
              <a:t>.</a:t>
            </a:r>
          </a:p>
          <a:p>
            <a:pPr marL="285750" lvl="0" indent="-285750" algn="l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어려운 부분이 많았음에도 생각한 기능을 구현해보기 위해 여러 클래스와 방법들을 찾아보고 응용할 수 있는 좋은 경험이었다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44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448739" y="4282174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 err="1"/>
              <a:t>맹휘주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211338" y="601632"/>
            <a:ext cx="6575201" cy="394023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처음에 키오스크를 만들기로 했을 때는 쉽게 끝날 작업이라고 생각했다</a:t>
            </a:r>
            <a:r>
              <a:rPr lang="en-US" altLang="ko-KR" sz="1500" dirty="0"/>
              <a:t>. </a:t>
            </a:r>
            <a:r>
              <a:rPr lang="ko-KR" altLang="ko-KR" sz="1500" dirty="0"/>
              <a:t>하지만</a:t>
            </a:r>
            <a:r>
              <a:rPr lang="en-US" altLang="ko-KR" sz="1500" dirty="0"/>
              <a:t> </a:t>
            </a:r>
            <a:r>
              <a:rPr lang="ko-KR" altLang="ko-KR" sz="1500" dirty="0"/>
              <a:t>생각 이상으로 </a:t>
            </a:r>
            <a:r>
              <a:rPr lang="en-US" altLang="ko-KR" sz="1500" dirty="0"/>
              <a:t>SWING</a:t>
            </a:r>
            <a:r>
              <a:rPr lang="ko-KR" altLang="ko-KR" sz="1500" dirty="0"/>
              <a:t>의 기능만으로 키오스크를 만드는 것은 힘들었고</a:t>
            </a:r>
            <a:r>
              <a:rPr lang="en-US" altLang="ko-KR" sz="1500" dirty="0"/>
              <a:t>, </a:t>
            </a:r>
            <a:r>
              <a:rPr lang="ko-KR" altLang="ko-KR" sz="1500" dirty="0"/>
              <a:t>다양한 버그가 있었다</a:t>
            </a:r>
            <a:r>
              <a:rPr lang="en-US" altLang="ko-KR" sz="1500" dirty="0"/>
              <a:t>.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초반에 </a:t>
            </a:r>
            <a:r>
              <a:rPr lang="en-US" altLang="ko-KR" sz="1500" dirty="0"/>
              <a:t>Panel</a:t>
            </a:r>
            <a:r>
              <a:rPr lang="ko-KR" altLang="ko-KR" sz="1500" dirty="0"/>
              <a:t>과 기능을 각각 클래스로 만들어 호출하려고 했지만</a:t>
            </a:r>
            <a:r>
              <a:rPr lang="en-US" altLang="ko-KR" sz="1500" dirty="0"/>
              <a:t> </a:t>
            </a:r>
            <a:r>
              <a:rPr lang="ko-KR" altLang="ko-KR" sz="1500" dirty="0"/>
              <a:t>잘 풀리지 않았고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MainGUI</a:t>
            </a:r>
            <a:r>
              <a:rPr lang="en-US" altLang="ko-KR" sz="1500" dirty="0"/>
              <a:t> </a:t>
            </a:r>
            <a:r>
              <a:rPr lang="ko-KR" altLang="ko-KR" sz="1500" dirty="0"/>
              <a:t>안에서 대부분의</a:t>
            </a:r>
            <a:r>
              <a:rPr lang="en-US" altLang="ko-KR" sz="1500" dirty="0"/>
              <a:t> Panel</a:t>
            </a:r>
            <a:r>
              <a:rPr lang="ko-KR" altLang="ko-KR" sz="1500" dirty="0"/>
              <a:t>과 기능을 넣게 되었다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ko-KR" altLang="ko-KR" sz="1500" dirty="0"/>
              <a:t>이 과정에서 생각 이상으로 복잡</a:t>
            </a:r>
            <a:r>
              <a:rPr lang="en-US" altLang="ko-KR" sz="1500" dirty="0"/>
              <a:t> </a:t>
            </a:r>
            <a:r>
              <a:rPr lang="ko-KR" altLang="ko-KR" sz="1500" dirty="0"/>
              <a:t>해져서 다양한 기능을 넣는게 어려웠다</a:t>
            </a:r>
            <a:r>
              <a:rPr lang="en-US" altLang="ko-KR" sz="1500" dirty="0"/>
              <a:t>.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하지만 혼자서는 힘들었던 기능 구현이 같이 협업하는 과정에서 해결되었고</a:t>
            </a:r>
            <a:r>
              <a:rPr lang="en-US" altLang="ko-KR" sz="1500" dirty="0"/>
              <a:t>, </a:t>
            </a:r>
            <a:r>
              <a:rPr lang="ko-KR" altLang="ko-KR" sz="1500" dirty="0"/>
              <a:t>팀원의 중요성을 알게 되었다</a:t>
            </a:r>
            <a:r>
              <a:rPr lang="en-US" altLang="ko-KR" sz="1500" dirty="0"/>
              <a:t>. 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다음에 배우게 될 </a:t>
            </a:r>
            <a:r>
              <a:rPr lang="ko-KR" altLang="ko-KR" sz="1500" dirty="0" err="1"/>
              <a:t>백엔드는</a:t>
            </a:r>
            <a:r>
              <a:rPr lang="ko-KR" altLang="ko-KR" sz="1500" dirty="0"/>
              <a:t> 자바의 </a:t>
            </a:r>
            <a:r>
              <a:rPr lang="en-US" altLang="ko-KR" sz="1500" dirty="0"/>
              <a:t>SWING</a:t>
            </a:r>
            <a:r>
              <a:rPr lang="ko-KR" altLang="ko-KR" sz="1500" dirty="0"/>
              <a:t>과 구조적으로 어떻게 다를지 궁금해졌다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</a:t>
            </a:r>
            <a:r>
              <a:rPr lang="en-US" altLang="ko-KR" sz="1500" dirty="0"/>
              <a:t> </a:t>
            </a:r>
            <a:r>
              <a:rPr lang="ko-KR" altLang="ko-KR" sz="1500" dirty="0" err="1"/>
              <a:t>백엔드를</a:t>
            </a:r>
            <a:r>
              <a:rPr lang="ko-KR" altLang="ko-KR" sz="1500" dirty="0"/>
              <a:t> 활용한 프로젝트를 할 때에는 더 다양하고 좋은 기능을 넣어서 구현해보고자 </a:t>
            </a:r>
            <a:r>
              <a:rPr lang="ko-KR" altLang="en-US" sz="1500" dirty="0"/>
              <a:t>한</a:t>
            </a:r>
            <a:r>
              <a:rPr lang="ko-KR" altLang="ko-KR" sz="1500" dirty="0"/>
              <a:t>다</a:t>
            </a:r>
            <a:r>
              <a:rPr lang="en-US" altLang="ko-KR" sz="1500" dirty="0"/>
              <a:t>.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5618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4"/>
            <a:ext cx="8425200" cy="489599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질의응답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88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298700" y="1284475"/>
            <a:ext cx="4845050" cy="330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개인 과제 포스팅 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–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카페 키오스크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https://azuressu.github.io/first/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2. Java swing kiosk project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https://kdjcomputer.tistory.com/100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3. [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개인프로젝트 메가커피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]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키오스크 만들기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https://giveme-happyending.tistory.com/186</a:t>
            </a:r>
          </a:p>
          <a:p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4. [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자바</a:t>
            </a: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/GUI] SWING </a:t>
            </a:r>
            <a:r>
              <a:rPr lang="en-US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JList</a:t>
            </a: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https://reakwon.tistory.com/166</a:t>
            </a: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accent4"/>
                </a:solidFill>
                <a:latin typeface="Overpass Mono"/>
                <a:ea typeface="Overpass Mono"/>
                <a:cs typeface="Overpass Mono"/>
                <a:sym typeface="Overpass Mono"/>
              </a:rPr>
              <a:t>5. </a:t>
            </a:r>
            <a:r>
              <a:rPr lang="en-US" altLang="ko-KR" b="1" dirty="0">
                <a:solidFill>
                  <a:schemeClr val="accent4"/>
                </a:solidFill>
              </a:rPr>
              <a:t>Thread</a:t>
            </a:r>
            <a:r>
              <a:rPr lang="ko-KR" altLang="en-US" b="1" dirty="0">
                <a:solidFill>
                  <a:schemeClr val="accent4"/>
                </a:solidFill>
              </a:rPr>
              <a:t>란</a:t>
            </a:r>
            <a:r>
              <a:rPr lang="en-US" altLang="ko-KR" b="1" dirty="0">
                <a:solidFill>
                  <a:schemeClr val="accent4"/>
                </a:solidFill>
              </a:rPr>
              <a:t>? </a:t>
            </a:r>
            <a:r>
              <a:rPr lang="ko-KR" altLang="en-US" b="1" dirty="0">
                <a:solidFill>
                  <a:schemeClr val="accent4"/>
                </a:solidFill>
              </a:rPr>
              <a:t>스레드 개념 및 사용방법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b="1" dirty="0">
                <a:solidFill>
                  <a:schemeClr val="accent4"/>
                </a:solidFill>
                <a:latin typeface="Overpass Mono"/>
                <a:ea typeface="Overpass Mono"/>
                <a:cs typeface="Overpass Mono"/>
                <a:sym typeface="Overpass Mono"/>
              </a:rPr>
              <a:t>https://kadosholy.tistory.com/121</a:t>
            </a:r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857" name="Google Shape;857;p50"/>
          <p:cNvSpPr/>
          <p:nvPr/>
        </p:nvSpPr>
        <p:spPr>
          <a:xfrm flipH="1">
            <a:off x="2580628" y="4591748"/>
            <a:ext cx="3972571" cy="399352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CF0EBB-1099-42DD-B05F-76729B771CBA}"/>
              </a:ext>
            </a:extLst>
          </p:cNvPr>
          <p:cNvGrpSpPr/>
          <p:nvPr/>
        </p:nvGrpSpPr>
        <p:grpSpPr>
          <a:xfrm>
            <a:off x="2663180" y="4635639"/>
            <a:ext cx="3134370" cy="311570"/>
            <a:chOff x="3025130" y="4580039"/>
            <a:chExt cx="3134370" cy="31157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E53A12-4F35-49B7-98DA-2D7D32FAB3EC}"/>
                </a:ext>
              </a:extLst>
            </p:cNvPr>
            <p:cNvSpPr txBox="1"/>
            <p:nvPr/>
          </p:nvSpPr>
          <p:spPr>
            <a:xfrm>
              <a:off x="3319759" y="4580039"/>
              <a:ext cx="2839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accent4"/>
                  </a:solidFill>
                  <a:latin typeface="Overpass Mono"/>
                </a:rPr>
                <a:t>ChatGPT</a:t>
              </a:r>
              <a:r>
                <a:rPr lang="en-US" altLang="ko-KR" dirty="0">
                  <a:solidFill>
                    <a:schemeClr val="accent4"/>
                  </a:solidFill>
                  <a:latin typeface="Overpass Mono"/>
                </a:rPr>
                <a:t> : https://chat.openai.com</a:t>
              </a:r>
              <a:endParaRPr lang="ko-KR" altLang="en-US" dirty="0">
                <a:solidFill>
                  <a:schemeClr val="accent4"/>
                </a:solidFill>
                <a:latin typeface="Overpass Mono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245462-F02A-4CEA-BF6D-BE650531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130" y="4596979"/>
              <a:ext cx="294630" cy="29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298700" y="1284475"/>
            <a:ext cx="4845050" cy="330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1. ICON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Images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https://www.flaticon.com/kr/</a:t>
            </a:r>
          </a:p>
          <a:p>
            <a:pPr lvl="0"/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2. PPT Templet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https://slidesgo.com/theme/programming-lesson#search-programming+lesson&amp;position-1&amp;results-7&amp;rs=search</a:t>
            </a:r>
          </a:p>
          <a:p>
            <a:pPr lvl="0"/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음식 이미지</a:t>
            </a:r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Google images</a:t>
            </a: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</a:t>
            </a:r>
            <a:endParaRPr dirty="0"/>
          </a:p>
        </p:txBody>
      </p:sp>
      <p:sp>
        <p:nvSpPr>
          <p:cNvPr id="857" name="Google Shape;857;p50"/>
          <p:cNvSpPr/>
          <p:nvPr/>
        </p:nvSpPr>
        <p:spPr>
          <a:xfrm flipH="1">
            <a:off x="2580628" y="4591748"/>
            <a:ext cx="3972571" cy="399352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8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3156996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제작동기 및 사용 기술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439377" y="2163531"/>
            <a:ext cx="2536198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 err="1"/>
              <a:t>느낀점</a:t>
            </a:r>
            <a:endParaRPr lang="ko-KR" altLang="en-US" dirty="0"/>
          </a:p>
          <a:p>
            <a:pPr marL="0" lvl="0" indent="0"/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0" y="3572262"/>
            <a:ext cx="3205857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/>
              <a:t>질의응답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687973" y="1717627"/>
            <a:ext cx="3768054" cy="998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THANK </a:t>
            </a:r>
            <a:r>
              <a:rPr lang="en-US" altLang="ko-KR" dirty="0"/>
              <a:t>YOU</a:t>
            </a:r>
            <a:r>
              <a:rPr lang="en" altLang="ko-KR" dirty="0"/>
              <a:t>!</a:t>
            </a:r>
            <a:endParaRPr dirty="0"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038098" y="2926312"/>
            <a:ext cx="1067804" cy="303977"/>
            <a:chOff x="3994909" y="3002512"/>
            <a:chExt cx="1067804" cy="303977"/>
          </a:xfrm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</p:grpSpPr>
          <p:sp>
            <p:nvSpPr>
              <p:cNvPr id="902" name="Google Shape;902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4" name="Google Shape;914;p52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Please, keep this slide for attribution.</a:t>
            </a:r>
            <a:endParaRPr b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3" name="Google Shape;16366;p71">
            <a:hlinkClick r:id="rId3"/>
            <a:extLst>
              <a:ext uri="{FF2B5EF4-FFF2-40B4-BE49-F238E27FC236}">
                <a16:creationId xmlns:a16="http://schemas.microsoft.com/office/drawing/2014/main" id="{4EA7F27C-2586-4C18-9721-E4AF80ACC0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209" y="3150997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제작동기 및 사용기술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/>
              <a:t>키오스크를 선택한 이유</a:t>
            </a:r>
            <a:endParaRPr dirty="0"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5956" y="1400024"/>
            <a:ext cx="4045392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직관적인 주제</a:t>
            </a:r>
            <a:endParaRPr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771412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접근성이 좋은 주제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4"/>
            <a:ext cx="6363692" cy="98607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sz="1600" dirty="0"/>
              <a:t>단기간에 진행하는 프로젝트이기에 기능 구현과 모르는 부분을 쉽게 찾아보고 해결할 수 있는 키오스크를 선택</a:t>
            </a:r>
            <a:endParaRPr sz="1600" dirty="0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5956" y="1832870"/>
            <a:ext cx="6363692" cy="106908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sz="1600" dirty="0"/>
              <a:t>약 한달동안 배우고 익힌 </a:t>
            </a:r>
            <a:r>
              <a:rPr lang="en-US" altLang="ko-KR" sz="1600" dirty="0"/>
              <a:t>Java</a:t>
            </a:r>
            <a:r>
              <a:rPr lang="ko-KR" altLang="en-US" sz="1600" dirty="0"/>
              <a:t>의 내용들을 직관적으로 적용하고 응용할 수 있는 키오스크를 주제로 선정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C9262B-9D18-49D9-A0E3-07B00EC85877}"/>
              </a:ext>
            </a:extLst>
          </p:cNvPr>
          <p:cNvGrpSpPr/>
          <p:nvPr/>
        </p:nvGrpSpPr>
        <p:grpSpPr>
          <a:xfrm>
            <a:off x="514308" y="3201525"/>
            <a:ext cx="1592592" cy="773400"/>
            <a:chOff x="514308" y="3201525"/>
            <a:chExt cx="1592592" cy="773400"/>
          </a:xfrm>
        </p:grpSpPr>
        <p:sp>
          <p:nvSpPr>
            <p:cNvPr id="388" name="Google Shape;388;p34"/>
            <p:cNvSpPr/>
            <p:nvPr/>
          </p:nvSpPr>
          <p:spPr>
            <a:xfrm flipH="1">
              <a:off x="1187626" y="3498350"/>
              <a:ext cx="218403" cy="179751"/>
            </a:xfrm>
            <a:custGeom>
              <a:avLst/>
              <a:gdLst/>
              <a:ahLst/>
              <a:cxnLst/>
              <a:rect l="l" t="t" r="r" b="b"/>
              <a:pathLst>
                <a:path w="5323" h="2347" extrusionOk="0">
                  <a:moveTo>
                    <a:pt x="1" y="1"/>
                  </a:moveTo>
                  <a:lnTo>
                    <a:pt x="1" y="2346"/>
                  </a:lnTo>
                  <a:lnTo>
                    <a:pt x="5323" y="234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 rot="10800000" flipH="1">
              <a:off x="1333500" y="3201525"/>
              <a:ext cx="773400" cy="77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 flipH="1">
              <a:off x="728536" y="3201525"/>
              <a:ext cx="488864" cy="179698"/>
            </a:xfrm>
            <a:custGeom>
              <a:avLst/>
              <a:gdLst/>
              <a:ahLst/>
              <a:cxnLst/>
              <a:rect l="l" t="t" r="r" b="b"/>
              <a:pathLst>
                <a:path w="21766" h="2346" extrusionOk="0">
                  <a:moveTo>
                    <a:pt x="1" y="0"/>
                  </a:moveTo>
                  <a:lnTo>
                    <a:pt x="1" y="2346"/>
                  </a:lnTo>
                  <a:lnTo>
                    <a:pt x="21765" y="2346"/>
                  </a:lnTo>
                  <a:lnTo>
                    <a:pt x="21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 flipH="1">
              <a:off x="514308" y="3498350"/>
              <a:ext cx="570167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877356" y="3796075"/>
              <a:ext cx="323894" cy="178849"/>
            </a:xfrm>
            <a:custGeom>
              <a:avLst/>
              <a:gdLst/>
              <a:ahLst/>
              <a:cxnLst/>
              <a:rect l="l" t="t" r="r" b="b"/>
              <a:pathLst>
                <a:path w="12098" h="2335" extrusionOk="0">
                  <a:moveTo>
                    <a:pt x="1" y="1"/>
                  </a:moveTo>
                  <a:lnTo>
                    <a:pt x="1" y="2335"/>
                  </a:lnTo>
                  <a:lnTo>
                    <a:pt x="12098" y="233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489597" y="3357804"/>
              <a:ext cx="461206" cy="460842"/>
            </a:xfrm>
            <a:custGeom>
              <a:avLst/>
              <a:gdLst/>
              <a:ahLst/>
              <a:cxnLst/>
              <a:rect l="l" t="t" r="r" b="b"/>
              <a:pathLst>
                <a:path w="15205" h="15193" extrusionOk="0">
                  <a:moveTo>
                    <a:pt x="10109" y="4501"/>
                  </a:moveTo>
                  <a:cubicBezTo>
                    <a:pt x="10430" y="4501"/>
                    <a:pt x="10692" y="4763"/>
                    <a:pt x="10692" y="5096"/>
                  </a:cubicBezTo>
                  <a:lnTo>
                    <a:pt x="10692" y="10097"/>
                  </a:lnTo>
                  <a:cubicBezTo>
                    <a:pt x="10692" y="10418"/>
                    <a:pt x="10430" y="10692"/>
                    <a:pt x="10109" y="10692"/>
                  </a:cubicBezTo>
                  <a:lnTo>
                    <a:pt x="5096" y="10692"/>
                  </a:lnTo>
                  <a:cubicBezTo>
                    <a:pt x="4775" y="10692"/>
                    <a:pt x="4513" y="10418"/>
                    <a:pt x="4513" y="10097"/>
                  </a:cubicBezTo>
                  <a:lnTo>
                    <a:pt x="4513" y="5096"/>
                  </a:lnTo>
                  <a:cubicBezTo>
                    <a:pt x="4513" y="4763"/>
                    <a:pt x="4775" y="4501"/>
                    <a:pt x="5096" y="4501"/>
                  </a:cubicBezTo>
                  <a:close/>
                  <a:moveTo>
                    <a:pt x="4584" y="1"/>
                  </a:moveTo>
                  <a:cubicBezTo>
                    <a:pt x="4215" y="1"/>
                    <a:pt x="3918" y="298"/>
                    <a:pt x="3918" y="667"/>
                  </a:cubicBezTo>
                  <a:lnTo>
                    <a:pt x="3918" y="2001"/>
                  </a:lnTo>
                  <a:lnTo>
                    <a:pt x="3072" y="2001"/>
                  </a:lnTo>
                  <a:cubicBezTo>
                    <a:pt x="2477" y="2001"/>
                    <a:pt x="2001" y="2477"/>
                    <a:pt x="2001" y="3060"/>
                  </a:cubicBezTo>
                  <a:lnTo>
                    <a:pt x="2001" y="3906"/>
                  </a:lnTo>
                  <a:lnTo>
                    <a:pt x="667" y="3906"/>
                  </a:lnTo>
                  <a:cubicBezTo>
                    <a:pt x="298" y="3906"/>
                    <a:pt x="1" y="4203"/>
                    <a:pt x="1" y="4573"/>
                  </a:cubicBezTo>
                  <a:cubicBezTo>
                    <a:pt x="1" y="4942"/>
                    <a:pt x="298" y="5239"/>
                    <a:pt x="667" y="5239"/>
                  </a:cubicBezTo>
                  <a:lnTo>
                    <a:pt x="2001" y="5239"/>
                  </a:lnTo>
                  <a:lnTo>
                    <a:pt x="2001" y="6930"/>
                  </a:lnTo>
                  <a:lnTo>
                    <a:pt x="667" y="6930"/>
                  </a:lnTo>
                  <a:cubicBezTo>
                    <a:pt x="298" y="6930"/>
                    <a:pt x="1" y="7228"/>
                    <a:pt x="1" y="7597"/>
                  </a:cubicBezTo>
                  <a:cubicBezTo>
                    <a:pt x="1" y="7966"/>
                    <a:pt x="298" y="8263"/>
                    <a:pt x="667" y="8263"/>
                  </a:cubicBezTo>
                  <a:lnTo>
                    <a:pt x="2001" y="8263"/>
                  </a:lnTo>
                  <a:lnTo>
                    <a:pt x="2001" y="9942"/>
                  </a:lnTo>
                  <a:lnTo>
                    <a:pt x="667" y="9942"/>
                  </a:lnTo>
                  <a:cubicBezTo>
                    <a:pt x="298" y="9942"/>
                    <a:pt x="1" y="10240"/>
                    <a:pt x="1" y="10609"/>
                  </a:cubicBezTo>
                  <a:cubicBezTo>
                    <a:pt x="1" y="10978"/>
                    <a:pt x="298" y="11276"/>
                    <a:pt x="667" y="11276"/>
                  </a:cubicBezTo>
                  <a:lnTo>
                    <a:pt x="2001" y="11276"/>
                  </a:lnTo>
                  <a:lnTo>
                    <a:pt x="2001" y="12133"/>
                  </a:lnTo>
                  <a:cubicBezTo>
                    <a:pt x="2001" y="12716"/>
                    <a:pt x="2477" y="13193"/>
                    <a:pt x="3072" y="13193"/>
                  </a:cubicBezTo>
                  <a:lnTo>
                    <a:pt x="3918" y="13193"/>
                  </a:lnTo>
                  <a:lnTo>
                    <a:pt x="3918" y="14526"/>
                  </a:lnTo>
                  <a:cubicBezTo>
                    <a:pt x="3918" y="14895"/>
                    <a:pt x="4215" y="15193"/>
                    <a:pt x="4584" y="15193"/>
                  </a:cubicBezTo>
                  <a:cubicBezTo>
                    <a:pt x="4954" y="15193"/>
                    <a:pt x="5251" y="14895"/>
                    <a:pt x="5251" y="14526"/>
                  </a:cubicBezTo>
                  <a:lnTo>
                    <a:pt x="5251" y="13193"/>
                  </a:lnTo>
                  <a:lnTo>
                    <a:pt x="6930" y="13193"/>
                  </a:lnTo>
                  <a:lnTo>
                    <a:pt x="6930" y="14526"/>
                  </a:lnTo>
                  <a:cubicBezTo>
                    <a:pt x="6930" y="14895"/>
                    <a:pt x="7240" y="15193"/>
                    <a:pt x="7597" y="15193"/>
                  </a:cubicBezTo>
                  <a:cubicBezTo>
                    <a:pt x="7966" y="15193"/>
                    <a:pt x="8264" y="14895"/>
                    <a:pt x="8264" y="14526"/>
                  </a:cubicBezTo>
                  <a:lnTo>
                    <a:pt x="8264" y="13193"/>
                  </a:lnTo>
                  <a:lnTo>
                    <a:pt x="9954" y="13193"/>
                  </a:lnTo>
                  <a:lnTo>
                    <a:pt x="9954" y="14526"/>
                  </a:lnTo>
                  <a:cubicBezTo>
                    <a:pt x="9954" y="14895"/>
                    <a:pt x="10252" y="15193"/>
                    <a:pt x="10621" y="15193"/>
                  </a:cubicBezTo>
                  <a:cubicBezTo>
                    <a:pt x="10990" y="15193"/>
                    <a:pt x="11288" y="14895"/>
                    <a:pt x="11288" y="14526"/>
                  </a:cubicBezTo>
                  <a:lnTo>
                    <a:pt x="11288" y="13193"/>
                  </a:lnTo>
                  <a:lnTo>
                    <a:pt x="12133" y="13193"/>
                  </a:lnTo>
                  <a:cubicBezTo>
                    <a:pt x="12728" y="13193"/>
                    <a:pt x="13205" y="12716"/>
                    <a:pt x="13205" y="12133"/>
                  </a:cubicBezTo>
                  <a:lnTo>
                    <a:pt x="13205" y="11276"/>
                  </a:lnTo>
                  <a:lnTo>
                    <a:pt x="14538" y="11276"/>
                  </a:lnTo>
                  <a:cubicBezTo>
                    <a:pt x="14907" y="11276"/>
                    <a:pt x="15205" y="10978"/>
                    <a:pt x="15205" y="10609"/>
                  </a:cubicBezTo>
                  <a:cubicBezTo>
                    <a:pt x="15205" y="10240"/>
                    <a:pt x="14907" y="9942"/>
                    <a:pt x="14538" y="9942"/>
                  </a:cubicBezTo>
                  <a:lnTo>
                    <a:pt x="13205" y="9942"/>
                  </a:lnTo>
                  <a:lnTo>
                    <a:pt x="13205" y="8263"/>
                  </a:lnTo>
                  <a:lnTo>
                    <a:pt x="14538" y="8263"/>
                  </a:lnTo>
                  <a:cubicBezTo>
                    <a:pt x="14907" y="8263"/>
                    <a:pt x="15205" y="7966"/>
                    <a:pt x="15205" y="7597"/>
                  </a:cubicBezTo>
                  <a:cubicBezTo>
                    <a:pt x="15205" y="7228"/>
                    <a:pt x="14907" y="6930"/>
                    <a:pt x="14538" y="6930"/>
                  </a:cubicBezTo>
                  <a:lnTo>
                    <a:pt x="13205" y="6930"/>
                  </a:lnTo>
                  <a:lnTo>
                    <a:pt x="13205" y="5239"/>
                  </a:lnTo>
                  <a:lnTo>
                    <a:pt x="14538" y="5239"/>
                  </a:lnTo>
                  <a:cubicBezTo>
                    <a:pt x="14907" y="5239"/>
                    <a:pt x="15205" y="4942"/>
                    <a:pt x="15205" y="4573"/>
                  </a:cubicBezTo>
                  <a:cubicBezTo>
                    <a:pt x="15205" y="4203"/>
                    <a:pt x="14907" y="3906"/>
                    <a:pt x="14538" y="3906"/>
                  </a:cubicBezTo>
                  <a:lnTo>
                    <a:pt x="13205" y="3906"/>
                  </a:lnTo>
                  <a:lnTo>
                    <a:pt x="13205" y="3060"/>
                  </a:lnTo>
                  <a:cubicBezTo>
                    <a:pt x="13205" y="2477"/>
                    <a:pt x="12728" y="2001"/>
                    <a:pt x="12133" y="2001"/>
                  </a:cubicBezTo>
                  <a:lnTo>
                    <a:pt x="11288" y="2001"/>
                  </a:lnTo>
                  <a:lnTo>
                    <a:pt x="11288" y="667"/>
                  </a:lnTo>
                  <a:cubicBezTo>
                    <a:pt x="11288" y="298"/>
                    <a:pt x="10990" y="1"/>
                    <a:pt x="10621" y="1"/>
                  </a:cubicBezTo>
                  <a:cubicBezTo>
                    <a:pt x="10252" y="1"/>
                    <a:pt x="9954" y="298"/>
                    <a:pt x="9954" y="667"/>
                  </a:cubicBezTo>
                  <a:lnTo>
                    <a:pt x="9954" y="2001"/>
                  </a:lnTo>
                  <a:lnTo>
                    <a:pt x="8264" y="2001"/>
                  </a:lnTo>
                  <a:lnTo>
                    <a:pt x="8264" y="667"/>
                  </a:lnTo>
                  <a:cubicBezTo>
                    <a:pt x="8264" y="298"/>
                    <a:pt x="7966" y="1"/>
                    <a:pt x="7597" y="1"/>
                  </a:cubicBezTo>
                  <a:cubicBezTo>
                    <a:pt x="7240" y="1"/>
                    <a:pt x="6930" y="298"/>
                    <a:pt x="6930" y="667"/>
                  </a:cubicBezTo>
                  <a:lnTo>
                    <a:pt x="6930" y="2001"/>
                  </a:lnTo>
                  <a:lnTo>
                    <a:pt x="5251" y="2001"/>
                  </a:lnTo>
                  <a:lnTo>
                    <a:pt x="5251" y="667"/>
                  </a:lnTo>
                  <a:cubicBezTo>
                    <a:pt x="5251" y="298"/>
                    <a:pt x="4954" y="1"/>
                    <a:pt x="4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4B51B1-05EE-4B04-87B7-B847CB607CA6}"/>
              </a:ext>
            </a:extLst>
          </p:cNvPr>
          <p:cNvGrpSpPr/>
          <p:nvPr/>
        </p:nvGrpSpPr>
        <p:grpSpPr>
          <a:xfrm>
            <a:off x="514308" y="1454599"/>
            <a:ext cx="1592540" cy="773400"/>
            <a:chOff x="514360" y="1829925"/>
            <a:chExt cx="1592540" cy="773400"/>
          </a:xfrm>
        </p:grpSpPr>
        <p:sp>
          <p:nvSpPr>
            <p:cNvPr id="389" name="Google Shape;389;p34"/>
            <p:cNvSpPr/>
            <p:nvPr/>
          </p:nvSpPr>
          <p:spPr>
            <a:xfrm flipH="1">
              <a:off x="1082114" y="2126750"/>
              <a:ext cx="323913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 flipH="1">
              <a:off x="637061" y="2424475"/>
              <a:ext cx="471489" cy="178849"/>
            </a:xfrm>
            <a:custGeom>
              <a:avLst/>
              <a:gdLst/>
              <a:ahLst/>
              <a:cxnLst/>
              <a:rect l="l" t="t" r="r" b="b"/>
              <a:pathLst>
                <a:path w="12098" h="2335" extrusionOk="0">
                  <a:moveTo>
                    <a:pt x="1" y="1"/>
                  </a:moveTo>
                  <a:lnTo>
                    <a:pt x="1" y="2335"/>
                  </a:lnTo>
                  <a:lnTo>
                    <a:pt x="12098" y="233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 rot="-5400000" flipH="1">
              <a:off x="1333500" y="1829925"/>
              <a:ext cx="773400" cy="77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 flipH="1">
              <a:off x="514360" y="1829925"/>
              <a:ext cx="703042" cy="179698"/>
            </a:xfrm>
            <a:custGeom>
              <a:avLst/>
              <a:gdLst/>
              <a:ahLst/>
              <a:cxnLst/>
              <a:rect l="l" t="t" r="r" b="b"/>
              <a:pathLst>
                <a:path w="21766" h="2346" extrusionOk="0">
                  <a:moveTo>
                    <a:pt x="1" y="0"/>
                  </a:moveTo>
                  <a:lnTo>
                    <a:pt x="1" y="2346"/>
                  </a:lnTo>
                  <a:lnTo>
                    <a:pt x="21765" y="2346"/>
                  </a:lnTo>
                  <a:lnTo>
                    <a:pt x="21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 flipH="1">
              <a:off x="783204" y="2127175"/>
              <a:ext cx="178816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518292" y="1986386"/>
              <a:ext cx="403817" cy="460478"/>
            </a:xfrm>
            <a:custGeom>
              <a:avLst/>
              <a:gdLst/>
              <a:ahLst/>
              <a:cxnLst/>
              <a:rect l="l" t="t" r="r" b="b"/>
              <a:pathLst>
                <a:path w="13313" h="15181" extrusionOk="0">
                  <a:moveTo>
                    <a:pt x="5923" y="3645"/>
                  </a:moveTo>
                  <a:cubicBezTo>
                    <a:pt x="6033" y="3645"/>
                    <a:pt x="6143" y="3694"/>
                    <a:pt x="6216" y="3787"/>
                  </a:cubicBezTo>
                  <a:cubicBezTo>
                    <a:pt x="6347" y="3941"/>
                    <a:pt x="6323" y="4191"/>
                    <a:pt x="6168" y="4322"/>
                  </a:cubicBezTo>
                  <a:lnTo>
                    <a:pt x="5049" y="5251"/>
                  </a:lnTo>
                  <a:lnTo>
                    <a:pt x="6168" y="6180"/>
                  </a:lnTo>
                  <a:cubicBezTo>
                    <a:pt x="6323" y="6311"/>
                    <a:pt x="6347" y="6549"/>
                    <a:pt x="6216" y="6716"/>
                  </a:cubicBezTo>
                  <a:cubicBezTo>
                    <a:pt x="6145" y="6811"/>
                    <a:pt x="6037" y="6846"/>
                    <a:pt x="5918" y="6846"/>
                  </a:cubicBezTo>
                  <a:cubicBezTo>
                    <a:pt x="5835" y="6846"/>
                    <a:pt x="5752" y="6823"/>
                    <a:pt x="5680" y="6763"/>
                  </a:cubicBezTo>
                  <a:lnTo>
                    <a:pt x="4204" y="5537"/>
                  </a:lnTo>
                  <a:cubicBezTo>
                    <a:pt x="4120" y="5465"/>
                    <a:pt x="4073" y="5358"/>
                    <a:pt x="4073" y="5251"/>
                  </a:cubicBezTo>
                  <a:cubicBezTo>
                    <a:pt x="4073" y="5132"/>
                    <a:pt x="4120" y="5025"/>
                    <a:pt x="4204" y="4953"/>
                  </a:cubicBezTo>
                  <a:lnTo>
                    <a:pt x="5680" y="3739"/>
                  </a:lnTo>
                  <a:cubicBezTo>
                    <a:pt x="5749" y="3676"/>
                    <a:pt x="5836" y="3645"/>
                    <a:pt x="5923" y="3645"/>
                  </a:cubicBezTo>
                  <a:close/>
                  <a:moveTo>
                    <a:pt x="9052" y="3645"/>
                  </a:moveTo>
                  <a:cubicBezTo>
                    <a:pt x="9138" y="3645"/>
                    <a:pt x="9226" y="3676"/>
                    <a:pt x="9300" y="3739"/>
                  </a:cubicBezTo>
                  <a:lnTo>
                    <a:pt x="10764" y="4953"/>
                  </a:lnTo>
                  <a:cubicBezTo>
                    <a:pt x="10859" y="5025"/>
                    <a:pt x="10907" y="5132"/>
                    <a:pt x="10907" y="5251"/>
                  </a:cubicBezTo>
                  <a:cubicBezTo>
                    <a:pt x="10907" y="5358"/>
                    <a:pt x="10859" y="5465"/>
                    <a:pt x="10764" y="5537"/>
                  </a:cubicBezTo>
                  <a:lnTo>
                    <a:pt x="9300" y="6763"/>
                  </a:lnTo>
                  <a:cubicBezTo>
                    <a:pt x="9228" y="6823"/>
                    <a:pt x="9145" y="6846"/>
                    <a:pt x="9050" y="6846"/>
                  </a:cubicBezTo>
                  <a:cubicBezTo>
                    <a:pt x="8943" y="6846"/>
                    <a:pt x="8835" y="6811"/>
                    <a:pt x="8764" y="6716"/>
                  </a:cubicBezTo>
                  <a:cubicBezTo>
                    <a:pt x="8621" y="6549"/>
                    <a:pt x="8645" y="6311"/>
                    <a:pt x="8812" y="6180"/>
                  </a:cubicBezTo>
                  <a:lnTo>
                    <a:pt x="9931" y="5251"/>
                  </a:lnTo>
                  <a:lnTo>
                    <a:pt x="8812" y="4322"/>
                  </a:lnTo>
                  <a:cubicBezTo>
                    <a:pt x="8645" y="4191"/>
                    <a:pt x="8621" y="3941"/>
                    <a:pt x="8764" y="3787"/>
                  </a:cubicBezTo>
                  <a:cubicBezTo>
                    <a:pt x="8837" y="3694"/>
                    <a:pt x="8943" y="3645"/>
                    <a:pt x="9052" y="3645"/>
                  </a:cubicBezTo>
                  <a:close/>
                  <a:moveTo>
                    <a:pt x="8186" y="2449"/>
                  </a:moveTo>
                  <a:cubicBezTo>
                    <a:pt x="8224" y="2449"/>
                    <a:pt x="8262" y="2454"/>
                    <a:pt x="8300" y="2465"/>
                  </a:cubicBezTo>
                  <a:cubicBezTo>
                    <a:pt x="8502" y="2513"/>
                    <a:pt x="8609" y="2727"/>
                    <a:pt x="8562" y="2929"/>
                  </a:cubicBezTo>
                  <a:lnTo>
                    <a:pt x="7157" y="7775"/>
                  </a:lnTo>
                  <a:cubicBezTo>
                    <a:pt x="7109" y="7942"/>
                    <a:pt x="6954" y="8049"/>
                    <a:pt x="6787" y="8049"/>
                  </a:cubicBezTo>
                  <a:cubicBezTo>
                    <a:pt x="6752" y="8049"/>
                    <a:pt x="6716" y="8049"/>
                    <a:pt x="6680" y="8037"/>
                  </a:cubicBezTo>
                  <a:cubicBezTo>
                    <a:pt x="6478" y="7978"/>
                    <a:pt x="6359" y="7763"/>
                    <a:pt x="6418" y="7561"/>
                  </a:cubicBezTo>
                  <a:lnTo>
                    <a:pt x="7823" y="2715"/>
                  </a:lnTo>
                  <a:cubicBezTo>
                    <a:pt x="7872" y="2550"/>
                    <a:pt x="8023" y="2449"/>
                    <a:pt x="8186" y="2449"/>
                  </a:cubicBezTo>
                  <a:close/>
                  <a:moveTo>
                    <a:pt x="7442" y="0"/>
                  </a:moveTo>
                  <a:cubicBezTo>
                    <a:pt x="6121" y="0"/>
                    <a:pt x="4799" y="417"/>
                    <a:pt x="3716" y="1167"/>
                  </a:cubicBezTo>
                  <a:cubicBezTo>
                    <a:pt x="2561" y="1965"/>
                    <a:pt x="1751" y="3084"/>
                    <a:pt x="1370" y="4394"/>
                  </a:cubicBezTo>
                  <a:cubicBezTo>
                    <a:pt x="1227" y="4906"/>
                    <a:pt x="1144" y="5334"/>
                    <a:pt x="1084" y="5715"/>
                  </a:cubicBezTo>
                  <a:cubicBezTo>
                    <a:pt x="942" y="6501"/>
                    <a:pt x="834" y="7073"/>
                    <a:pt x="215" y="7989"/>
                  </a:cubicBezTo>
                  <a:cubicBezTo>
                    <a:pt x="49" y="8228"/>
                    <a:pt x="1" y="8466"/>
                    <a:pt x="60" y="8680"/>
                  </a:cubicBezTo>
                  <a:cubicBezTo>
                    <a:pt x="156" y="9025"/>
                    <a:pt x="477" y="9168"/>
                    <a:pt x="739" y="9287"/>
                  </a:cubicBezTo>
                  <a:cubicBezTo>
                    <a:pt x="834" y="9323"/>
                    <a:pt x="977" y="9394"/>
                    <a:pt x="1013" y="9430"/>
                  </a:cubicBezTo>
                  <a:cubicBezTo>
                    <a:pt x="1168" y="9633"/>
                    <a:pt x="1156" y="10180"/>
                    <a:pt x="1144" y="10656"/>
                  </a:cubicBezTo>
                  <a:cubicBezTo>
                    <a:pt x="1132" y="11347"/>
                    <a:pt x="1108" y="12061"/>
                    <a:pt x="1453" y="12585"/>
                  </a:cubicBezTo>
                  <a:cubicBezTo>
                    <a:pt x="1930" y="13300"/>
                    <a:pt x="2668" y="13312"/>
                    <a:pt x="3263" y="13312"/>
                  </a:cubicBezTo>
                  <a:cubicBezTo>
                    <a:pt x="3966" y="13323"/>
                    <a:pt x="4287" y="13323"/>
                    <a:pt x="4359" y="14097"/>
                  </a:cubicBezTo>
                  <a:cubicBezTo>
                    <a:pt x="4359" y="14121"/>
                    <a:pt x="4359" y="14205"/>
                    <a:pt x="4359" y="14276"/>
                  </a:cubicBezTo>
                  <a:cubicBezTo>
                    <a:pt x="4382" y="14788"/>
                    <a:pt x="4394" y="14859"/>
                    <a:pt x="4418" y="14931"/>
                  </a:cubicBezTo>
                  <a:cubicBezTo>
                    <a:pt x="4466" y="15086"/>
                    <a:pt x="4609" y="15181"/>
                    <a:pt x="4763" y="15181"/>
                  </a:cubicBezTo>
                  <a:lnTo>
                    <a:pt x="11312" y="15181"/>
                  </a:lnTo>
                  <a:cubicBezTo>
                    <a:pt x="11443" y="15181"/>
                    <a:pt x="11562" y="15121"/>
                    <a:pt x="11621" y="15014"/>
                  </a:cubicBezTo>
                  <a:cubicBezTo>
                    <a:pt x="11693" y="14907"/>
                    <a:pt x="11705" y="14764"/>
                    <a:pt x="11645" y="14657"/>
                  </a:cubicBezTo>
                  <a:cubicBezTo>
                    <a:pt x="10824" y="12942"/>
                    <a:pt x="11490" y="11192"/>
                    <a:pt x="12217" y="9335"/>
                  </a:cubicBezTo>
                  <a:cubicBezTo>
                    <a:pt x="12645" y="8204"/>
                    <a:pt x="13098" y="7037"/>
                    <a:pt x="13193" y="5846"/>
                  </a:cubicBezTo>
                  <a:cubicBezTo>
                    <a:pt x="13312" y="4489"/>
                    <a:pt x="12943" y="3287"/>
                    <a:pt x="12062" y="2191"/>
                  </a:cubicBezTo>
                  <a:cubicBezTo>
                    <a:pt x="10931" y="774"/>
                    <a:pt x="9288" y="0"/>
                    <a:pt x="7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66699" y="1730812"/>
            <a:ext cx="4603851" cy="229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sz="2000" dirty="0"/>
              <a:t>휴게소에서 먹고 싶은 음식을 선택하고</a:t>
            </a:r>
            <a:r>
              <a:rPr lang="en-US" altLang="ko-KR" sz="2000" dirty="0"/>
              <a:t>, </a:t>
            </a:r>
            <a:r>
              <a:rPr lang="ko-KR" altLang="en-US" sz="2000" dirty="0"/>
              <a:t>계산하는데 사용되는 키오스크 만들기</a:t>
            </a:r>
            <a:endParaRPr sz="2000" dirty="0"/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FD7889-71C3-4230-ABCB-08C3996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40" y="357000"/>
            <a:ext cx="6387520" cy="669000"/>
          </a:xfrm>
        </p:spPr>
        <p:txBody>
          <a:bodyPr/>
          <a:lstStyle/>
          <a:p>
            <a:pPr algn="ctr"/>
            <a:r>
              <a:rPr lang="ko-KR" altLang="en-US" dirty="0"/>
              <a:t>개발 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E62F9-5E34-4E6F-95C0-B603F619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7" y="2877899"/>
            <a:ext cx="1836974" cy="1836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기술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364560" y="1593145"/>
            <a:ext cx="4173096" cy="1957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sz="4800" dirty="0"/>
              <a:t>1. Java</a:t>
            </a:r>
            <a:r>
              <a:rPr lang="en" altLang="ko-KR" sz="4800" dirty="0">
                <a:solidFill>
                  <a:schemeClr val="dk2"/>
                </a:solidFill>
              </a:rPr>
              <a:t>_</a:t>
            </a:r>
          </a:p>
          <a:p>
            <a:pPr marL="0" indent="0"/>
            <a:r>
              <a:rPr lang="en-US" altLang="ko-KR" sz="4800" dirty="0"/>
              <a:t>2. Eclipse</a:t>
            </a:r>
            <a:r>
              <a:rPr lang="en" altLang="ko-KR" sz="4800" dirty="0">
                <a:solidFill>
                  <a:schemeClr val="dk2"/>
                </a:solidFill>
              </a:rPr>
              <a:t>_</a:t>
            </a:r>
            <a:endParaRPr lang="en-US" altLang="ko-KR" sz="4800" dirty="0"/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23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174977" y="2195009"/>
            <a:ext cx="2270412" cy="112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</a:rPr>
              <a:t>선택한 음식과 개수를 장바구니에 담거나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장바구니에서 선택한 메뉴를 제거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31433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780809" y="2191561"/>
            <a:ext cx="1895700" cy="91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/>
              <a:t>메인 화면에서 매장 이용 방법을 선택 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, </a:t>
            </a:r>
            <a:r>
              <a:rPr lang="ko-KR" altLang="en-US" dirty="0"/>
              <a:t>매장식사</a:t>
            </a:r>
            <a:r>
              <a:rPr lang="en-US" altLang="ko-KR" dirty="0"/>
              <a:t>)</a:t>
            </a:r>
            <a:endParaRPr dirty="0"/>
          </a:p>
          <a:p>
            <a:pPr marL="0" lvl="0" indent="0" algn="ctr" rtl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749934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</a:t>
            </a:r>
            <a:endParaRPr dirty="0"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192757" y="2191561"/>
            <a:ext cx="2649646" cy="1034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/>
              <a:t>분식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양식 메뉴를 원하는 개수만큼 선택</a:t>
            </a:r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38830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27776" y="3892452"/>
            <a:ext cx="1957500" cy="820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선택한 결제 방법으로 결제가 완료되면 처음 화면으로 이동</a:t>
            </a:r>
            <a:endParaRPr dirty="0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31433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780834" y="3892452"/>
            <a:ext cx="1895700" cy="64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결제 버튼을 클릭하여 결제창으로 이동</a:t>
            </a:r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749934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506002" y="3892452"/>
            <a:ext cx="2023156" cy="893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결제해야 할 총 금액을 화면에서 확인하고 결제 방법을 선택</a:t>
            </a:r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38855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5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5A4DE6-F98B-4591-B12F-397E947EE358}"/>
              </a:ext>
            </a:extLst>
          </p:cNvPr>
          <p:cNvGrpSpPr/>
          <p:nvPr/>
        </p:nvGrpSpPr>
        <p:grpSpPr>
          <a:xfrm>
            <a:off x="113024" y="150804"/>
            <a:ext cx="2961133" cy="2474699"/>
            <a:chOff x="273613" y="224104"/>
            <a:chExt cx="2961133" cy="24746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A29274F-39EF-4602-9033-13721BCC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663" y="401449"/>
              <a:ext cx="2022083" cy="22973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0E86B2-7ECE-4DA8-8C25-1BB2CF141EBE}"/>
                </a:ext>
              </a:extLst>
            </p:cNvPr>
            <p:cNvSpPr txBox="1"/>
            <p:nvPr/>
          </p:nvSpPr>
          <p:spPr>
            <a:xfrm>
              <a:off x="273613" y="224104"/>
              <a:ext cx="1812100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매장 이용 방법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takeOrEat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229665-A069-425B-B894-2D2329624CF5}"/>
              </a:ext>
            </a:extLst>
          </p:cNvPr>
          <p:cNvGrpSpPr/>
          <p:nvPr/>
        </p:nvGrpSpPr>
        <p:grpSpPr>
          <a:xfrm>
            <a:off x="2945173" y="128850"/>
            <a:ext cx="3147855" cy="2442899"/>
            <a:chOff x="2624600" y="283331"/>
            <a:chExt cx="3147855" cy="24428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E3FEA0-FA1F-4B81-A164-7B83300B6580}"/>
                </a:ext>
              </a:extLst>
            </p:cNvPr>
            <p:cNvGrpSpPr/>
            <p:nvPr/>
          </p:nvGrpSpPr>
          <p:grpSpPr>
            <a:xfrm>
              <a:off x="3703012" y="484763"/>
              <a:ext cx="2069443" cy="2241467"/>
              <a:chOff x="1971345" y="59455"/>
              <a:chExt cx="2514962" cy="235139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2546A6B-0674-4D8C-8839-766F48F69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227" y="59455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D3639D9-02B2-47B5-AEA9-F06F56A07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345" y="59455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E196A972-3853-447A-84A2-E4526E66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345" y="960477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D319A58-9CE0-402F-AF11-561C4A92B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720" y="960477"/>
                <a:ext cx="1276587" cy="145037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9A3020-31D9-4F75-B9C0-7ED69F9EC52F}"/>
                </a:ext>
              </a:extLst>
            </p:cNvPr>
            <p:cNvSpPr txBox="1"/>
            <p:nvPr/>
          </p:nvSpPr>
          <p:spPr>
            <a:xfrm>
              <a:off x="2624600" y="283331"/>
              <a:ext cx="1812100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매뉴</a:t>
              </a:r>
              <a:r>
                <a:rPr lang="ko-KR" altLang="en-US" dirty="0">
                  <a:solidFill>
                    <a:schemeClr val="bg1"/>
                  </a:solidFill>
                </a:rPr>
                <a:t> 선택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menuGUI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9DEC42-60FA-4BB5-9A8C-9E0AAE1EBE7F}"/>
              </a:ext>
            </a:extLst>
          </p:cNvPr>
          <p:cNvGrpSpPr/>
          <p:nvPr/>
        </p:nvGrpSpPr>
        <p:grpSpPr>
          <a:xfrm>
            <a:off x="222304" y="2692433"/>
            <a:ext cx="2761045" cy="2303392"/>
            <a:chOff x="130544" y="2872884"/>
            <a:chExt cx="2761045" cy="230339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6267244-8B9E-4A01-8970-81E2C676D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07" y="2878923"/>
              <a:ext cx="2022082" cy="229735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AEA290-812F-4C68-84F1-2E485568EDF6}"/>
                </a:ext>
              </a:extLst>
            </p:cNvPr>
            <p:cNvSpPr txBox="1"/>
            <p:nvPr/>
          </p:nvSpPr>
          <p:spPr>
            <a:xfrm>
              <a:off x="130544" y="2872884"/>
              <a:ext cx="1188286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creditGUI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016C33-E2A5-4E4A-97D4-D2A940D6B1F1}"/>
              </a:ext>
            </a:extLst>
          </p:cNvPr>
          <p:cNvGrpSpPr/>
          <p:nvPr/>
        </p:nvGrpSpPr>
        <p:grpSpPr>
          <a:xfrm>
            <a:off x="6176484" y="2648241"/>
            <a:ext cx="2745212" cy="2360015"/>
            <a:chOff x="6347804" y="2507030"/>
            <a:chExt cx="2745212" cy="23600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DFDC6AF-0CCF-419E-9E19-5E25B0C0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952" y="2611748"/>
              <a:ext cx="1985064" cy="225529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8BDF0-DBE5-494A-8E3D-201A0D265053}"/>
                </a:ext>
              </a:extLst>
            </p:cNvPr>
            <p:cNvSpPr txBox="1"/>
            <p:nvPr/>
          </p:nvSpPr>
          <p:spPr>
            <a:xfrm>
              <a:off x="6347804" y="2507030"/>
              <a:ext cx="1650953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완료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orderEndGUI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08E8DFC-D3CB-44A5-B52B-F812BB04623C}"/>
              </a:ext>
            </a:extLst>
          </p:cNvPr>
          <p:cNvSpPr/>
          <p:nvPr/>
        </p:nvSpPr>
        <p:spPr>
          <a:xfrm>
            <a:off x="3087915" y="1343476"/>
            <a:ext cx="925292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B279A98-43EB-4175-BCA1-7A22E0F39D60}"/>
              </a:ext>
            </a:extLst>
          </p:cNvPr>
          <p:cNvSpPr/>
          <p:nvPr/>
        </p:nvSpPr>
        <p:spPr>
          <a:xfrm rot="9007178">
            <a:off x="2690399" y="2540211"/>
            <a:ext cx="1511037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744A60-E5C8-4967-B800-509E1E3778DE}"/>
              </a:ext>
            </a:extLst>
          </p:cNvPr>
          <p:cNvGrpSpPr/>
          <p:nvPr/>
        </p:nvGrpSpPr>
        <p:grpSpPr>
          <a:xfrm>
            <a:off x="3187262" y="2679254"/>
            <a:ext cx="2799453" cy="2326545"/>
            <a:chOff x="2990536" y="2601964"/>
            <a:chExt cx="2799453" cy="232654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65744B-FFDD-450C-977B-58A78EABA40A}"/>
                </a:ext>
              </a:extLst>
            </p:cNvPr>
            <p:cNvGrpSpPr/>
            <p:nvPr/>
          </p:nvGrpSpPr>
          <p:grpSpPr>
            <a:xfrm>
              <a:off x="3720867" y="2705378"/>
              <a:ext cx="2069122" cy="2223131"/>
              <a:chOff x="2393808" y="2485941"/>
              <a:chExt cx="2642408" cy="265756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6D3491D-04C5-4BD9-AE44-74F8102E5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808" y="2485941"/>
                <a:ext cx="1359323" cy="1544369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97050C5-5285-44BA-A52E-7B99D207C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064" y="2485941"/>
                <a:ext cx="1359322" cy="1544369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29869D-420A-4E81-B6B9-5731BBB3F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842" y="3599214"/>
                <a:ext cx="1359248" cy="154428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F286AE0-BC23-4D26-A334-0EE136022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6968" y="3599216"/>
                <a:ext cx="1359248" cy="1544285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BB9A04-C095-4BC6-B520-7F77B32291CA}"/>
                </a:ext>
              </a:extLst>
            </p:cNvPr>
            <p:cNvSpPr txBox="1"/>
            <p:nvPr/>
          </p:nvSpPr>
          <p:spPr>
            <a:xfrm>
              <a:off x="2990536" y="2601964"/>
              <a:ext cx="1693949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진행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creditMethod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D96B574-2827-41D4-8A71-A63CD14E78EF}"/>
              </a:ext>
            </a:extLst>
          </p:cNvPr>
          <p:cNvSpPr/>
          <p:nvPr/>
        </p:nvSpPr>
        <p:spPr>
          <a:xfrm>
            <a:off x="2983350" y="3685051"/>
            <a:ext cx="929678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4EE2EDA-3EE7-4DF2-A938-196866847648}"/>
              </a:ext>
            </a:extLst>
          </p:cNvPr>
          <p:cNvSpPr/>
          <p:nvPr/>
        </p:nvSpPr>
        <p:spPr>
          <a:xfrm>
            <a:off x="5991339" y="3686389"/>
            <a:ext cx="940728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5566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402</Words>
  <Application>Microsoft Office PowerPoint</Application>
  <PresentationFormat>화면 슬라이드 쇼(16:9)</PresentationFormat>
  <Paragraphs>86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Anaheim</vt:lpstr>
      <vt:lpstr>Barlow Condensed ExtraBold</vt:lpstr>
      <vt:lpstr>Nunito Light</vt:lpstr>
      <vt:lpstr>Overpass Mono</vt:lpstr>
      <vt:lpstr>Raleway SemiBold</vt:lpstr>
      <vt:lpstr>Arial</vt:lpstr>
      <vt:lpstr>Wingdings</vt:lpstr>
      <vt:lpstr>Programming Lesson by Slidesgo</vt:lpstr>
      <vt:lpstr>휴게소 키오스크 만들기</vt:lpstr>
      <vt:lpstr>TABLE OF CONTENTS</vt:lpstr>
      <vt:lpstr>제작동기 및 사용기술</vt:lpstr>
      <vt:lpstr>키오스크를 선택한 이유</vt:lpstr>
      <vt:lpstr>개발 목표</vt:lpstr>
      <vt:lpstr>사용한 기술</vt:lpstr>
      <vt:lpstr>설명 및 시연영상</vt:lpstr>
      <vt:lpstr>PROCESS</vt:lpstr>
      <vt:lpstr>PowerPoint 프레젠테이션</vt:lpstr>
      <vt:lpstr>코드 동작 흐름</vt:lpstr>
      <vt:lpstr>프로그램 구조</vt:lpstr>
      <vt:lpstr>PowerPoint 프레젠테이션</vt:lpstr>
      <vt:lpstr>느낀점</vt:lpstr>
      <vt:lpstr>—박진성</vt:lpstr>
      <vt:lpstr>—안시은</vt:lpstr>
      <vt:lpstr>—맹휘주</vt:lpstr>
      <vt:lpstr>질의응답</vt:lpstr>
      <vt:lpstr>REFERENCE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안 시은</cp:lastModifiedBy>
  <cp:revision>43</cp:revision>
  <dcterms:modified xsi:type="dcterms:W3CDTF">2023-11-21T21:31:05Z</dcterms:modified>
</cp:coreProperties>
</file>